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3" r:id="rId2"/>
  </p:sldMasterIdLst>
  <p:notesMasterIdLst>
    <p:notesMasterId r:id="rId28"/>
  </p:notesMasterIdLst>
  <p:handoutMasterIdLst>
    <p:handoutMasterId r:id="rId29"/>
  </p:handoutMasterIdLst>
  <p:sldIdLst>
    <p:sldId id="256" r:id="rId3"/>
    <p:sldId id="295" r:id="rId4"/>
    <p:sldId id="263" r:id="rId5"/>
    <p:sldId id="285" r:id="rId6"/>
    <p:sldId id="286" r:id="rId7"/>
    <p:sldId id="284" r:id="rId8"/>
    <p:sldId id="376" r:id="rId9"/>
    <p:sldId id="287" r:id="rId10"/>
    <p:sldId id="282" r:id="rId11"/>
    <p:sldId id="288" r:id="rId12"/>
    <p:sldId id="291" r:id="rId13"/>
    <p:sldId id="283" r:id="rId14"/>
    <p:sldId id="289" r:id="rId15"/>
    <p:sldId id="290" r:id="rId16"/>
    <p:sldId id="297" r:id="rId17"/>
    <p:sldId id="292" r:id="rId18"/>
    <p:sldId id="372" r:id="rId19"/>
    <p:sldId id="373" r:id="rId20"/>
    <p:sldId id="375" r:id="rId21"/>
    <p:sldId id="377" r:id="rId22"/>
    <p:sldId id="296" r:id="rId23"/>
    <p:sldId id="281" r:id="rId24"/>
    <p:sldId id="294" r:id="rId25"/>
    <p:sldId id="293" r:id="rId26"/>
    <p:sldId id="280" r:id="rId27"/>
  </p:sldIdLst>
  <p:sldSz cx="9144000" cy="5143500" type="screen16x9"/>
  <p:notesSz cx="9144000" cy="6858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é Filipe Siébra" initials="AFS" lastIdx="1" clrIdx="0">
    <p:extLst>
      <p:ext uri="{19B8F6BF-5375-455C-9EA6-DF929625EA0E}">
        <p15:presenceInfo xmlns:p15="http://schemas.microsoft.com/office/powerpoint/2012/main" userId="f1d0d0fdbd143ac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032D"/>
    <a:srgbClr val="0794CE"/>
    <a:srgbClr val="004630"/>
    <a:srgbClr val="E53112"/>
    <a:srgbClr val="009949"/>
    <a:srgbClr val="00549A"/>
    <a:srgbClr val="7B2525"/>
    <a:srgbClr val="E20334"/>
    <a:srgbClr val="EF82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0910C7-9B7B-438F-91AE-1EA7F1071969}" v="547" dt="2019-10-10T14:54:17.8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79788" autoAdjust="0"/>
  </p:normalViewPr>
  <p:slideViewPr>
    <p:cSldViewPr>
      <p:cViewPr varScale="1">
        <p:scale>
          <a:sx n="115" d="100"/>
          <a:sy n="115" d="100"/>
        </p:scale>
        <p:origin x="114" y="1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é Filipe Siébra" userId="f1d0d0fdbd143ac0" providerId="LiveId" clId="{F50910C7-9B7B-438F-91AE-1EA7F1071969}"/>
    <pc:docChg chg="undo redo custSel addSld delSld modSld sldOrd modMainMaster">
      <pc:chgData name="André Filipe Siébra" userId="f1d0d0fdbd143ac0" providerId="LiveId" clId="{F50910C7-9B7B-438F-91AE-1EA7F1071969}" dt="2019-10-10T14:54:17.885" v="1727" actId="20577"/>
      <pc:docMkLst>
        <pc:docMk/>
      </pc:docMkLst>
      <pc:sldChg chg="modSp">
        <pc:chgData name="André Filipe Siébra" userId="f1d0d0fdbd143ac0" providerId="LiveId" clId="{F50910C7-9B7B-438F-91AE-1EA7F1071969}" dt="2019-10-10T14:38:16.599" v="1610" actId="404"/>
        <pc:sldMkLst>
          <pc:docMk/>
          <pc:sldMk cId="0" sldId="263"/>
        </pc:sldMkLst>
        <pc:spChg chg="mod">
          <ac:chgData name="André Filipe Siébra" userId="f1d0d0fdbd143ac0" providerId="LiveId" clId="{F50910C7-9B7B-438F-91AE-1EA7F1071969}" dt="2019-10-10T14:38:16.599" v="1610" actId="404"/>
          <ac:spMkLst>
            <pc:docMk/>
            <pc:sldMk cId="0" sldId="263"/>
            <ac:spMk id="17410" creationId="{C86C6919-F226-45CA-8B94-D99C67EDFA1A}"/>
          </ac:spMkLst>
        </pc:spChg>
        <pc:spChg chg="mod">
          <ac:chgData name="André Filipe Siébra" userId="f1d0d0fdbd143ac0" providerId="LiveId" clId="{F50910C7-9B7B-438F-91AE-1EA7F1071969}" dt="2019-10-10T14:34:59.306" v="1587" actId="404"/>
          <ac:spMkLst>
            <pc:docMk/>
            <pc:sldMk cId="0" sldId="263"/>
            <ac:spMk id="17411" creationId="{90EAF08C-1C5B-4A04-B5A3-07395D735AA1}"/>
          </ac:spMkLst>
        </pc:spChg>
      </pc:sldChg>
      <pc:sldChg chg="modSp">
        <pc:chgData name="André Filipe Siébra" userId="f1d0d0fdbd143ac0" providerId="LiveId" clId="{F50910C7-9B7B-438F-91AE-1EA7F1071969}" dt="2019-10-10T14:51:52.730" v="1712" actId="113"/>
        <pc:sldMkLst>
          <pc:docMk/>
          <pc:sldMk cId="3308928778" sldId="281"/>
        </pc:sldMkLst>
        <pc:spChg chg="mod">
          <ac:chgData name="André Filipe Siébra" userId="f1d0d0fdbd143ac0" providerId="LiveId" clId="{F50910C7-9B7B-438F-91AE-1EA7F1071969}" dt="2019-10-10T14:51:52.730" v="1712" actId="113"/>
          <ac:spMkLst>
            <pc:docMk/>
            <pc:sldMk cId="3308928778" sldId="281"/>
            <ac:spMk id="6" creationId="{8E4267B0-B892-463B-83F4-6AB14EBB3571}"/>
          </ac:spMkLst>
        </pc:spChg>
      </pc:sldChg>
      <pc:sldChg chg="modSp">
        <pc:chgData name="André Filipe Siébra" userId="f1d0d0fdbd143ac0" providerId="LiveId" clId="{F50910C7-9B7B-438F-91AE-1EA7F1071969}" dt="2019-10-10T14:42:02.308" v="1636" actId="6549"/>
        <pc:sldMkLst>
          <pc:docMk/>
          <pc:sldMk cId="1434361029" sldId="282"/>
        </pc:sldMkLst>
        <pc:spChg chg="mod">
          <ac:chgData name="André Filipe Siébra" userId="f1d0d0fdbd143ac0" providerId="LiveId" clId="{F50910C7-9B7B-438F-91AE-1EA7F1071969}" dt="2019-10-10T14:41:35.334" v="1630" actId="404"/>
          <ac:spMkLst>
            <pc:docMk/>
            <pc:sldMk cId="1434361029" sldId="282"/>
            <ac:spMk id="2" creationId="{78B39211-EEE4-48CF-A0E3-5BC44C7721EC}"/>
          </ac:spMkLst>
        </pc:spChg>
        <pc:spChg chg="mod">
          <ac:chgData name="André Filipe Siébra" userId="f1d0d0fdbd143ac0" providerId="LiveId" clId="{F50910C7-9B7B-438F-91AE-1EA7F1071969}" dt="2019-10-10T14:42:02.308" v="1636" actId="6549"/>
          <ac:spMkLst>
            <pc:docMk/>
            <pc:sldMk cId="1434361029" sldId="282"/>
            <ac:spMk id="3" creationId="{8FB21309-B46D-44B5-AF77-03A8F8D42627}"/>
          </ac:spMkLst>
        </pc:spChg>
      </pc:sldChg>
      <pc:sldChg chg="addSp delSp modSp modAnim">
        <pc:chgData name="André Filipe Siébra" userId="f1d0d0fdbd143ac0" providerId="LiveId" clId="{F50910C7-9B7B-438F-91AE-1EA7F1071969}" dt="2019-10-10T14:54:17.885" v="1727" actId="20577"/>
        <pc:sldMkLst>
          <pc:docMk/>
          <pc:sldMk cId="920759918" sldId="283"/>
        </pc:sldMkLst>
        <pc:spChg chg="mod">
          <ac:chgData name="André Filipe Siébra" userId="f1d0d0fdbd143ac0" providerId="LiveId" clId="{F50910C7-9B7B-438F-91AE-1EA7F1071969}" dt="2019-10-10T12:34:50.239" v="12" actId="20577"/>
          <ac:spMkLst>
            <pc:docMk/>
            <pc:sldMk cId="920759918" sldId="283"/>
            <ac:spMk id="2" creationId="{91B98ABD-4CD3-42BB-B694-E9DE5BA16794}"/>
          </ac:spMkLst>
        </pc:spChg>
        <pc:spChg chg="mod">
          <ac:chgData name="André Filipe Siébra" userId="f1d0d0fdbd143ac0" providerId="LiveId" clId="{F50910C7-9B7B-438F-91AE-1EA7F1071969}" dt="2019-10-10T14:45:04.188" v="1667" actId="403"/>
          <ac:spMkLst>
            <pc:docMk/>
            <pc:sldMk cId="920759918" sldId="283"/>
            <ac:spMk id="3" creationId="{9E1D9549-4EAC-4D06-B5FA-D91DC255C250}"/>
          </ac:spMkLst>
        </pc:spChg>
        <pc:spChg chg="add mod">
          <ac:chgData name="André Filipe Siébra" userId="f1d0d0fdbd143ac0" providerId="LiveId" clId="{F50910C7-9B7B-438F-91AE-1EA7F1071969}" dt="2019-10-10T14:47:42.936" v="1672" actId="12"/>
          <ac:spMkLst>
            <pc:docMk/>
            <pc:sldMk cId="920759918" sldId="283"/>
            <ac:spMk id="4" creationId="{C3ECC5F7-A85D-4476-A82F-E79A473D8885}"/>
          </ac:spMkLst>
        </pc:spChg>
        <pc:spChg chg="add del">
          <ac:chgData name="André Filipe Siébra" userId="f1d0d0fdbd143ac0" providerId="LiveId" clId="{F50910C7-9B7B-438F-91AE-1EA7F1071969}" dt="2019-10-10T13:35:38.008" v="565"/>
          <ac:spMkLst>
            <pc:docMk/>
            <pc:sldMk cId="920759918" sldId="283"/>
            <ac:spMk id="5" creationId="{F3A71DF5-5537-4AD8-9F90-037F8FE56833}"/>
          </ac:spMkLst>
        </pc:spChg>
        <pc:spChg chg="add mod">
          <ac:chgData name="André Filipe Siébra" userId="f1d0d0fdbd143ac0" providerId="LiveId" clId="{F50910C7-9B7B-438F-91AE-1EA7F1071969}" dt="2019-10-10T14:45:04.188" v="1667" actId="403"/>
          <ac:spMkLst>
            <pc:docMk/>
            <pc:sldMk cId="920759918" sldId="283"/>
            <ac:spMk id="6" creationId="{1F4503D2-FEFE-4C92-AFF1-9364B8F3AEE8}"/>
          </ac:spMkLst>
        </pc:spChg>
        <pc:spChg chg="add mod">
          <ac:chgData name="André Filipe Siébra" userId="f1d0d0fdbd143ac0" providerId="LiveId" clId="{F50910C7-9B7B-438F-91AE-1EA7F1071969}" dt="2019-10-10T14:45:04.188" v="1667" actId="403"/>
          <ac:spMkLst>
            <pc:docMk/>
            <pc:sldMk cId="920759918" sldId="283"/>
            <ac:spMk id="7" creationId="{0128FD29-5924-4671-AFD9-7AEC400EF9F4}"/>
          </ac:spMkLst>
        </pc:spChg>
        <pc:spChg chg="add mod">
          <ac:chgData name="André Filipe Siébra" userId="f1d0d0fdbd143ac0" providerId="LiveId" clId="{F50910C7-9B7B-438F-91AE-1EA7F1071969}" dt="2019-10-10T14:54:16.782" v="1726" actId="5793"/>
          <ac:spMkLst>
            <pc:docMk/>
            <pc:sldMk cId="920759918" sldId="283"/>
            <ac:spMk id="8" creationId="{DEEE4BEB-72CE-4F45-A838-38FB7B175B88}"/>
          </ac:spMkLst>
        </pc:spChg>
        <pc:spChg chg="add mod">
          <ac:chgData name="André Filipe Siébra" userId="f1d0d0fdbd143ac0" providerId="LiveId" clId="{F50910C7-9B7B-438F-91AE-1EA7F1071969}" dt="2019-10-10T14:54:17.885" v="1727" actId="20577"/>
          <ac:spMkLst>
            <pc:docMk/>
            <pc:sldMk cId="920759918" sldId="283"/>
            <ac:spMk id="9" creationId="{26258F47-F3B2-4ADA-9298-C6746FF3A5C1}"/>
          </ac:spMkLst>
        </pc:spChg>
        <pc:spChg chg="add mod">
          <ac:chgData name="André Filipe Siébra" userId="f1d0d0fdbd143ac0" providerId="LiveId" clId="{F50910C7-9B7B-438F-91AE-1EA7F1071969}" dt="2019-10-10T14:47:07.362" v="1670" actId="12"/>
          <ac:spMkLst>
            <pc:docMk/>
            <pc:sldMk cId="920759918" sldId="283"/>
            <ac:spMk id="10" creationId="{922A5191-21E7-43CC-8DAA-DA5CBD19A10E}"/>
          </ac:spMkLst>
        </pc:spChg>
        <pc:spChg chg="add mod">
          <ac:chgData name="André Filipe Siébra" userId="f1d0d0fdbd143ac0" providerId="LiveId" clId="{F50910C7-9B7B-438F-91AE-1EA7F1071969}" dt="2019-10-10T14:47:07.362" v="1670" actId="12"/>
          <ac:spMkLst>
            <pc:docMk/>
            <pc:sldMk cId="920759918" sldId="283"/>
            <ac:spMk id="11" creationId="{B05CEFE0-1E8D-4A77-B0BA-BD952BFE2DD4}"/>
          </ac:spMkLst>
        </pc:spChg>
        <pc:spChg chg="add mod">
          <ac:chgData name="André Filipe Siébra" userId="f1d0d0fdbd143ac0" providerId="LiveId" clId="{F50910C7-9B7B-438F-91AE-1EA7F1071969}" dt="2019-10-10T14:54:00.935" v="1724" actId="20577"/>
          <ac:spMkLst>
            <pc:docMk/>
            <pc:sldMk cId="920759918" sldId="283"/>
            <ac:spMk id="12" creationId="{CF177120-FF26-4F28-8414-E4B090CBA06F}"/>
          </ac:spMkLst>
        </pc:spChg>
        <pc:spChg chg="add mod">
          <ac:chgData name="André Filipe Siébra" userId="f1d0d0fdbd143ac0" providerId="LiveId" clId="{F50910C7-9B7B-438F-91AE-1EA7F1071969}" dt="2019-10-10T14:47:07.362" v="1670" actId="12"/>
          <ac:spMkLst>
            <pc:docMk/>
            <pc:sldMk cId="920759918" sldId="283"/>
            <ac:spMk id="13" creationId="{19620801-7F76-44BB-8314-C4E46479EFD1}"/>
          </ac:spMkLst>
        </pc:spChg>
      </pc:sldChg>
      <pc:sldChg chg="modSp ord">
        <pc:chgData name="André Filipe Siébra" userId="f1d0d0fdbd143ac0" providerId="LiveId" clId="{F50910C7-9B7B-438F-91AE-1EA7F1071969}" dt="2019-10-10T14:40:14.896" v="1616" actId="12788"/>
        <pc:sldMkLst>
          <pc:docMk/>
          <pc:sldMk cId="2065015701" sldId="284"/>
        </pc:sldMkLst>
        <pc:spChg chg="mod">
          <ac:chgData name="André Filipe Siébra" userId="f1d0d0fdbd143ac0" providerId="LiveId" clId="{F50910C7-9B7B-438F-91AE-1EA7F1071969}" dt="2019-10-10T14:38:46.790" v="1613" actId="113"/>
          <ac:spMkLst>
            <pc:docMk/>
            <pc:sldMk cId="2065015701" sldId="284"/>
            <ac:spMk id="2" creationId="{FC49E0F5-0AA0-45D8-8FC6-DCDD5DD9B158}"/>
          </ac:spMkLst>
        </pc:spChg>
        <pc:picChg chg="mod">
          <ac:chgData name="André Filipe Siébra" userId="f1d0d0fdbd143ac0" providerId="LiveId" clId="{F50910C7-9B7B-438F-91AE-1EA7F1071969}" dt="2019-10-10T14:40:14.896" v="1616" actId="12788"/>
          <ac:picMkLst>
            <pc:docMk/>
            <pc:sldMk cId="2065015701" sldId="284"/>
            <ac:picMk id="1026" creationId="{AFEBAC1C-B8A4-4C98-B264-20B1CB0373D1}"/>
          </ac:picMkLst>
        </pc:picChg>
      </pc:sldChg>
      <pc:sldChg chg="modSp">
        <pc:chgData name="André Filipe Siébra" userId="f1d0d0fdbd143ac0" providerId="LiveId" clId="{F50910C7-9B7B-438F-91AE-1EA7F1071969}" dt="2019-10-10T14:38:22.924" v="1611" actId="404"/>
        <pc:sldMkLst>
          <pc:docMk/>
          <pc:sldMk cId="2065907387" sldId="285"/>
        </pc:sldMkLst>
        <pc:spChg chg="mod">
          <ac:chgData name="André Filipe Siébra" userId="f1d0d0fdbd143ac0" providerId="LiveId" clId="{F50910C7-9B7B-438F-91AE-1EA7F1071969}" dt="2019-10-10T14:38:22.924" v="1611" actId="404"/>
          <ac:spMkLst>
            <pc:docMk/>
            <pc:sldMk cId="2065907387" sldId="285"/>
            <ac:spMk id="2" creationId="{464B60AD-6907-44B7-8648-0464069C40B5}"/>
          </ac:spMkLst>
        </pc:spChg>
        <pc:spChg chg="mod">
          <ac:chgData name="André Filipe Siébra" userId="f1d0d0fdbd143ac0" providerId="LiveId" clId="{F50910C7-9B7B-438F-91AE-1EA7F1071969}" dt="2019-10-10T14:35:41.123" v="1594" actId="120"/>
          <ac:spMkLst>
            <pc:docMk/>
            <pc:sldMk cId="2065907387" sldId="285"/>
            <ac:spMk id="3" creationId="{B9B2602F-F678-4E0B-B361-E430BF77CC5F}"/>
          </ac:spMkLst>
        </pc:spChg>
      </pc:sldChg>
      <pc:sldChg chg="modSp">
        <pc:chgData name="André Filipe Siébra" userId="f1d0d0fdbd143ac0" providerId="LiveId" clId="{F50910C7-9B7B-438F-91AE-1EA7F1071969}" dt="2019-10-10T14:38:41.396" v="1612" actId="14100"/>
        <pc:sldMkLst>
          <pc:docMk/>
          <pc:sldMk cId="3353689781" sldId="286"/>
        </pc:sldMkLst>
        <pc:spChg chg="mod">
          <ac:chgData name="André Filipe Siébra" userId="f1d0d0fdbd143ac0" providerId="LiveId" clId="{F50910C7-9B7B-438F-91AE-1EA7F1071969}" dt="2019-10-10T14:38:41.396" v="1612" actId="14100"/>
          <ac:spMkLst>
            <pc:docMk/>
            <pc:sldMk cId="3353689781" sldId="286"/>
            <ac:spMk id="2" creationId="{FC49E0F5-0AA0-45D8-8FC6-DCDD5DD9B158}"/>
          </ac:spMkLst>
        </pc:spChg>
        <pc:spChg chg="mod">
          <ac:chgData name="André Filipe Siébra" userId="f1d0d0fdbd143ac0" providerId="LiveId" clId="{F50910C7-9B7B-438F-91AE-1EA7F1071969}" dt="2019-10-10T14:36:50.773" v="1601" actId="207"/>
          <ac:spMkLst>
            <pc:docMk/>
            <pc:sldMk cId="3353689781" sldId="286"/>
            <ac:spMk id="3" creationId="{8E9486C7-A195-4BB7-834B-23DCDC0E9522}"/>
          </ac:spMkLst>
        </pc:spChg>
      </pc:sldChg>
      <pc:sldChg chg="addSp delSp modSp ord modAnim">
        <pc:chgData name="André Filipe Siébra" userId="f1d0d0fdbd143ac0" providerId="LiveId" clId="{F50910C7-9B7B-438F-91AE-1EA7F1071969}" dt="2019-10-10T14:40:50.984" v="1629" actId="20577"/>
        <pc:sldMkLst>
          <pc:docMk/>
          <pc:sldMk cId="2214832544" sldId="287"/>
        </pc:sldMkLst>
        <pc:spChg chg="mod">
          <ac:chgData name="André Filipe Siébra" userId="f1d0d0fdbd143ac0" providerId="LiveId" clId="{F50910C7-9B7B-438F-91AE-1EA7F1071969}" dt="2019-10-10T14:40:50.984" v="1629" actId="20577"/>
          <ac:spMkLst>
            <pc:docMk/>
            <pc:sldMk cId="2214832544" sldId="287"/>
            <ac:spMk id="2" creationId="{FC49E0F5-0AA0-45D8-8FC6-DCDD5DD9B158}"/>
          </ac:spMkLst>
        </pc:spChg>
        <pc:spChg chg="add del mod">
          <ac:chgData name="André Filipe Siébra" userId="f1d0d0fdbd143ac0" providerId="LiveId" clId="{F50910C7-9B7B-438F-91AE-1EA7F1071969}" dt="2019-10-10T14:27:18.442" v="1572" actId="767"/>
          <ac:spMkLst>
            <pc:docMk/>
            <pc:sldMk cId="2214832544" sldId="287"/>
            <ac:spMk id="16" creationId="{5F9DC440-8D0E-4E0B-81A8-EC878D255DC9}"/>
          </ac:spMkLst>
        </pc:spChg>
        <pc:spChg chg="add mod">
          <ac:chgData name="André Filipe Siébra" userId="f1d0d0fdbd143ac0" providerId="LiveId" clId="{F50910C7-9B7B-438F-91AE-1EA7F1071969}" dt="2019-10-10T14:28:05.051" v="1586" actId="20577"/>
          <ac:spMkLst>
            <pc:docMk/>
            <pc:sldMk cId="2214832544" sldId="287"/>
            <ac:spMk id="18" creationId="{1DD5C8F4-0CBD-4839-9AE2-0595609F9B47}"/>
          </ac:spMkLst>
        </pc:spChg>
        <pc:picChg chg="add del mod">
          <ac:chgData name="André Filipe Siébra" userId="f1d0d0fdbd143ac0" providerId="LiveId" clId="{F50910C7-9B7B-438F-91AE-1EA7F1071969}" dt="2019-10-10T14:25:14.822" v="1480"/>
          <ac:picMkLst>
            <pc:docMk/>
            <pc:sldMk cId="2214832544" sldId="287"/>
            <ac:picMk id="14" creationId="{835D0ABF-A565-4C5A-934A-843CCCF9C829}"/>
          </ac:picMkLst>
        </pc:picChg>
        <pc:picChg chg="add del mod">
          <ac:chgData name="André Filipe Siébra" userId="f1d0d0fdbd143ac0" providerId="LiveId" clId="{F50910C7-9B7B-438F-91AE-1EA7F1071969}" dt="2019-10-10T14:27:18.868" v="1574"/>
          <ac:picMkLst>
            <pc:docMk/>
            <pc:sldMk cId="2214832544" sldId="287"/>
            <ac:picMk id="15" creationId="{0D0C0CC2-3346-4AF6-AEFB-43A0DD8E00EE}"/>
          </ac:picMkLst>
        </pc:picChg>
        <pc:picChg chg="add">
          <ac:chgData name="André Filipe Siébra" userId="f1d0d0fdbd143ac0" providerId="LiveId" clId="{F50910C7-9B7B-438F-91AE-1EA7F1071969}" dt="2019-10-10T14:27:38.787" v="1577"/>
          <ac:picMkLst>
            <pc:docMk/>
            <pc:sldMk cId="2214832544" sldId="287"/>
            <ac:picMk id="17" creationId="{7AF950F3-3C1A-447C-9192-62A65EC4AA1E}"/>
          </ac:picMkLst>
        </pc:picChg>
      </pc:sldChg>
      <pc:sldChg chg="modSp">
        <pc:chgData name="André Filipe Siébra" userId="f1d0d0fdbd143ac0" providerId="LiveId" clId="{F50910C7-9B7B-438F-91AE-1EA7F1071969}" dt="2019-10-10T14:42:12.054" v="1637" actId="404"/>
        <pc:sldMkLst>
          <pc:docMk/>
          <pc:sldMk cId="1446061587" sldId="288"/>
        </pc:sldMkLst>
        <pc:spChg chg="mod">
          <ac:chgData name="André Filipe Siébra" userId="f1d0d0fdbd143ac0" providerId="LiveId" clId="{F50910C7-9B7B-438F-91AE-1EA7F1071969}" dt="2019-10-10T14:42:12.054" v="1637" actId="404"/>
          <ac:spMkLst>
            <pc:docMk/>
            <pc:sldMk cId="1446061587" sldId="288"/>
            <ac:spMk id="2" creationId="{44BE98A2-E355-450B-AFBB-3738B1DC4A97}"/>
          </ac:spMkLst>
        </pc:spChg>
      </pc:sldChg>
      <pc:sldChg chg="modSp">
        <pc:chgData name="André Filipe Siébra" userId="f1d0d0fdbd143ac0" providerId="LiveId" clId="{F50910C7-9B7B-438F-91AE-1EA7F1071969}" dt="2019-10-10T14:48:24.407" v="1677" actId="14100"/>
        <pc:sldMkLst>
          <pc:docMk/>
          <pc:sldMk cId="3907699025" sldId="289"/>
        </pc:sldMkLst>
        <pc:spChg chg="mod">
          <ac:chgData name="André Filipe Siébra" userId="f1d0d0fdbd143ac0" providerId="LiveId" clId="{F50910C7-9B7B-438F-91AE-1EA7F1071969}" dt="2019-10-10T14:48:24.407" v="1677" actId="14100"/>
          <ac:spMkLst>
            <pc:docMk/>
            <pc:sldMk cId="3907699025" sldId="289"/>
            <ac:spMk id="2" creationId="{7C8B5A07-3D54-4745-9E4B-AF193E091287}"/>
          </ac:spMkLst>
        </pc:spChg>
      </pc:sldChg>
      <pc:sldChg chg="modSp modAnim">
        <pc:chgData name="André Filipe Siébra" userId="f1d0d0fdbd143ac0" providerId="LiveId" clId="{F50910C7-9B7B-438F-91AE-1EA7F1071969}" dt="2019-10-10T14:48:50.056" v="1681" actId="114"/>
        <pc:sldMkLst>
          <pc:docMk/>
          <pc:sldMk cId="3848060122" sldId="290"/>
        </pc:sldMkLst>
        <pc:spChg chg="mod">
          <ac:chgData name="André Filipe Siébra" userId="f1d0d0fdbd143ac0" providerId="LiveId" clId="{F50910C7-9B7B-438F-91AE-1EA7F1071969}" dt="2019-10-10T14:48:36.725" v="1678" actId="404"/>
          <ac:spMkLst>
            <pc:docMk/>
            <pc:sldMk cId="3848060122" sldId="290"/>
            <ac:spMk id="2" creationId="{3905C754-EE5C-4044-8B6B-F2255B21D764}"/>
          </ac:spMkLst>
        </pc:spChg>
        <pc:spChg chg="mod">
          <ac:chgData name="André Filipe Siébra" userId="f1d0d0fdbd143ac0" providerId="LiveId" clId="{F50910C7-9B7B-438F-91AE-1EA7F1071969}" dt="2019-10-10T14:48:50.056" v="1681" actId="114"/>
          <ac:spMkLst>
            <pc:docMk/>
            <pc:sldMk cId="3848060122" sldId="290"/>
            <ac:spMk id="3" creationId="{F6D9E22F-966F-425C-9F79-505626D2485F}"/>
          </ac:spMkLst>
        </pc:spChg>
      </pc:sldChg>
      <pc:sldChg chg="addSp modSp ord">
        <pc:chgData name="André Filipe Siébra" userId="f1d0d0fdbd143ac0" providerId="LiveId" clId="{F50910C7-9B7B-438F-91AE-1EA7F1071969}" dt="2019-10-10T14:44:43.506" v="1665" actId="1076"/>
        <pc:sldMkLst>
          <pc:docMk/>
          <pc:sldMk cId="3475624540" sldId="291"/>
        </pc:sldMkLst>
        <pc:spChg chg="add mod">
          <ac:chgData name="André Filipe Siébra" userId="f1d0d0fdbd143ac0" providerId="LiveId" clId="{F50910C7-9B7B-438F-91AE-1EA7F1071969}" dt="2019-10-10T14:44:32.572" v="1661" actId="14100"/>
          <ac:spMkLst>
            <pc:docMk/>
            <pc:sldMk cId="3475624540" sldId="291"/>
            <ac:spMk id="3" creationId="{607DEE9A-4728-4746-A03F-0B82BB2F5470}"/>
          </ac:spMkLst>
        </pc:spChg>
        <pc:spChg chg="add mod">
          <ac:chgData name="André Filipe Siébra" userId="f1d0d0fdbd143ac0" providerId="LiveId" clId="{F50910C7-9B7B-438F-91AE-1EA7F1071969}" dt="2019-10-10T14:44:20.817" v="1659" actId="554"/>
          <ac:spMkLst>
            <pc:docMk/>
            <pc:sldMk cId="3475624540" sldId="291"/>
            <ac:spMk id="4" creationId="{9F0A22A8-6360-4A89-88A3-C97C3D8AE11F}"/>
          </ac:spMkLst>
        </pc:spChg>
        <pc:spChg chg="add mod">
          <ac:chgData name="André Filipe Siébra" userId="f1d0d0fdbd143ac0" providerId="LiveId" clId="{F50910C7-9B7B-438F-91AE-1EA7F1071969}" dt="2019-10-10T14:44:43.506" v="1665" actId="1076"/>
          <ac:spMkLst>
            <pc:docMk/>
            <pc:sldMk cId="3475624540" sldId="291"/>
            <ac:spMk id="5" creationId="{1BDADDB3-B923-4233-A5EC-150CBCEBD814}"/>
          </ac:spMkLst>
        </pc:spChg>
        <pc:picChg chg="mod">
          <ac:chgData name="André Filipe Siébra" userId="f1d0d0fdbd143ac0" providerId="LiveId" clId="{F50910C7-9B7B-438F-91AE-1EA7F1071969}" dt="2019-10-10T14:44:06.095" v="1658" actId="732"/>
          <ac:picMkLst>
            <pc:docMk/>
            <pc:sldMk cId="3475624540" sldId="291"/>
            <ac:picMk id="2050" creationId="{F8B88E8B-FB5C-4D02-9628-E4CF8EA5DEC7}"/>
          </ac:picMkLst>
        </pc:picChg>
      </pc:sldChg>
      <pc:sldChg chg="modSp">
        <pc:chgData name="André Filipe Siébra" userId="f1d0d0fdbd143ac0" providerId="LiveId" clId="{F50910C7-9B7B-438F-91AE-1EA7F1071969}" dt="2019-10-10T14:52:46.073" v="1723" actId="2710"/>
        <pc:sldMkLst>
          <pc:docMk/>
          <pc:sldMk cId="2831201976" sldId="293"/>
        </pc:sldMkLst>
        <pc:spChg chg="mod">
          <ac:chgData name="André Filipe Siébra" userId="f1d0d0fdbd143ac0" providerId="LiveId" clId="{F50910C7-9B7B-438F-91AE-1EA7F1071969}" dt="2019-10-10T14:52:26.341" v="1720" actId="12789"/>
          <ac:spMkLst>
            <pc:docMk/>
            <pc:sldMk cId="2831201976" sldId="293"/>
            <ac:spMk id="2" creationId="{83299D42-EAA5-4DE9-A703-605B3CA26B2B}"/>
          </ac:spMkLst>
        </pc:spChg>
        <pc:spChg chg="mod">
          <ac:chgData name="André Filipe Siébra" userId="f1d0d0fdbd143ac0" providerId="LiveId" clId="{F50910C7-9B7B-438F-91AE-1EA7F1071969}" dt="2019-10-10T14:52:46.073" v="1723" actId="2710"/>
          <ac:spMkLst>
            <pc:docMk/>
            <pc:sldMk cId="2831201976" sldId="293"/>
            <ac:spMk id="3" creationId="{45700812-4CB7-4AD4-96BD-6EC6AD08FDE6}"/>
          </ac:spMkLst>
        </pc:spChg>
      </pc:sldChg>
      <pc:sldChg chg="addSp delSp modSp">
        <pc:chgData name="André Filipe Siébra" userId="f1d0d0fdbd143ac0" providerId="LiveId" clId="{F50910C7-9B7B-438F-91AE-1EA7F1071969}" dt="2019-10-10T14:52:10.722" v="1718" actId="27309"/>
        <pc:sldMkLst>
          <pc:docMk/>
          <pc:sldMk cId="4228436872" sldId="294"/>
        </pc:sldMkLst>
        <pc:spChg chg="mod">
          <ac:chgData name="André Filipe Siébra" userId="f1d0d0fdbd143ac0" providerId="LiveId" clId="{F50910C7-9B7B-438F-91AE-1EA7F1071969}" dt="2019-10-10T14:51:59.017" v="1713" actId="113"/>
          <ac:spMkLst>
            <pc:docMk/>
            <pc:sldMk cId="4228436872" sldId="294"/>
            <ac:spMk id="24" creationId="{3EC6A580-A175-4ED5-97A7-BBDCC1E0F915}"/>
          </ac:spMkLst>
        </pc:spChg>
        <pc:grpChg chg="mod">
          <ac:chgData name="André Filipe Siébra" userId="f1d0d0fdbd143ac0" providerId="LiveId" clId="{F50910C7-9B7B-438F-91AE-1EA7F1071969}" dt="2019-10-10T14:52:04.771" v="1715" actId="1076"/>
          <ac:grpSpMkLst>
            <pc:docMk/>
            <pc:sldMk cId="4228436872" sldId="294"/>
            <ac:grpSpMk id="16" creationId="{D4FA867B-CA49-4A40-BB68-BD96A4572E79}"/>
          </ac:grpSpMkLst>
        </pc:grpChg>
        <pc:graphicFrameChg chg="add del modGraphic">
          <ac:chgData name="André Filipe Siébra" userId="f1d0d0fdbd143ac0" providerId="LiveId" clId="{F50910C7-9B7B-438F-91AE-1EA7F1071969}" dt="2019-10-10T14:52:10.722" v="1718" actId="27309"/>
          <ac:graphicFrameMkLst>
            <pc:docMk/>
            <pc:sldMk cId="4228436872" sldId="294"/>
            <ac:graphicFrameMk id="3" creationId="{D0E97E64-D669-4061-9919-C85F9D808C0B}"/>
          </ac:graphicFrameMkLst>
        </pc:graphicFrameChg>
      </pc:sldChg>
      <pc:sldChg chg="addSp delSp modSp">
        <pc:chgData name="André Filipe Siébra" userId="f1d0d0fdbd143ac0" providerId="LiveId" clId="{F50910C7-9B7B-438F-91AE-1EA7F1071969}" dt="2019-10-10T14:51:45.122" v="1711" actId="12789"/>
        <pc:sldMkLst>
          <pc:docMk/>
          <pc:sldMk cId="3908567975" sldId="296"/>
        </pc:sldMkLst>
        <pc:spChg chg="mod">
          <ac:chgData name="André Filipe Siébra" userId="f1d0d0fdbd143ac0" providerId="LiveId" clId="{F50910C7-9B7B-438F-91AE-1EA7F1071969}" dt="2019-10-10T14:51:45.122" v="1711" actId="12789"/>
          <ac:spMkLst>
            <pc:docMk/>
            <pc:sldMk cId="3908567975" sldId="296"/>
            <ac:spMk id="2" creationId="{BCF88197-874A-43C4-A75A-52C72D3FE782}"/>
          </ac:spMkLst>
        </pc:spChg>
        <pc:spChg chg="del">
          <ac:chgData name="André Filipe Siébra" userId="f1d0d0fdbd143ac0" providerId="LiveId" clId="{F50910C7-9B7B-438F-91AE-1EA7F1071969}" dt="2019-10-10T14:02:52.461" v="1053" actId="478"/>
          <ac:spMkLst>
            <pc:docMk/>
            <pc:sldMk cId="3908567975" sldId="296"/>
            <ac:spMk id="3" creationId="{C8D8254E-CBAA-40DA-A91C-25E3BB80F752}"/>
          </ac:spMkLst>
        </pc:spChg>
        <pc:picChg chg="add mod">
          <ac:chgData name="André Filipe Siébra" userId="f1d0d0fdbd143ac0" providerId="LiveId" clId="{F50910C7-9B7B-438F-91AE-1EA7F1071969}" dt="2019-10-10T14:23:54.712" v="1471" actId="1076"/>
          <ac:picMkLst>
            <pc:docMk/>
            <pc:sldMk cId="3908567975" sldId="296"/>
            <ac:picMk id="5" creationId="{2F4A5D89-A5C5-4650-80C5-3E96EBB92661}"/>
          </ac:picMkLst>
        </pc:picChg>
      </pc:sldChg>
      <pc:sldChg chg="modSp">
        <pc:chgData name="André Filipe Siébra" userId="f1d0d0fdbd143ac0" providerId="LiveId" clId="{F50910C7-9B7B-438F-91AE-1EA7F1071969}" dt="2019-10-10T14:49:18.467" v="1687" actId="12788"/>
        <pc:sldMkLst>
          <pc:docMk/>
          <pc:sldMk cId="256136391" sldId="297"/>
        </pc:sldMkLst>
        <pc:spChg chg="mod">
          <ac:chgData name="André Filipe Siébra" userId="f1d0d0fdbd143ac0" providerId="LiveId" clId="{F50910C7-9B7B-438F-91AE-1EA7F1071969}" dt="2019-10-10T14:49:01.363" v="1685" actId="255"/>
          <ac:spMkLst>
            <pc:docMk/>
            <pc:sldMk cId="256136391" sldId="297"/>
            <ac:spMk id="2" creationId="{BCF88197-874A-43C4-A75A-52C72D3FE782}"/>
          </ac:spMkLst>
        </pc:spChg>
        <pc:grpChg chg="mod">
          <ac:chgData name="André Filipe Siébra" userId="f1d0d0fdbd143ac0" providerId="LiveId" clId="{F50910C7-9B7B-438F-91AE-1EA7F1071969}" dt="2019-10-10T14:49:18.467" v="1687" actId="12788"/>
          <ac:grpSpMkLst>
            <pc:docMk/>
            <pc:sldMk cId="256136391" sldId="297"/>
            <ac:grpSpMk id="20" creationId="{53A2AF99-3479-4A33-ADA4-DF820C4E1F60}"/>
          </ac:grpSpMkLst>
        </pc:grpChg>
      </pc:sldChg>
      <pc:sldChg chg="delSp modSp setBg">
        <pc:chgData name="André Filipe Siébra" userId="f1d0d0fdbd143ac0" providerId="LiveId" clId="{F50910C7-9B7B-438F-91AE-1EA7F1071969}" dt="2019-10-10T14:50:06.146" v="1695" actId="14100"/>
        <pc:sldMkLst>
          <pc:docMk/>
          <pc:sldMk cId="866275410" sldId="372"/>
        </pc:sldMkLst>
        <pc:spChg chg="del mod">
          <ac:chgData name="André Filipe Siébra" userId="f1d0d0fdbd143ac0" providerId="LiveId" clId="{F50910C7-9B7B-438F-91AE-1EA7F1071969}" dt="2019-10-10T14:49:58.369" v="1693" actId="478"/>
          <ac:spMkLst>
            <pc:docMk/>
            <pc:sldMk cId="866275410" sldId="372"/>
            <ac:spMk id="8" creationId="{0D8390AD-FBFB-481E-A690-9CCAB97FA406}"/>
          </ac:spMkLst>
        </pc:spChg>
        <pc:spChg chg="mod">
          <ac:chgData name="André Filipe Siébra" userId="f1d0d0fdbd143ac0" providerId="LiveId" clId="{F50910C7-9B7B-438F-91AE-1EA7F1071969}" dt="2019-10-10T14:50:06.146" v="1695" actId="14100"/>
          <ac:spMkLst>
            <pc:docMk/>
            <pc:sldMk cId="866275410" sldId="372"/>
            <ac:spMk id="529" creationId="{00000000-0000-0000-0000-000000000000}"/>
          </ac:spMkLst>
        </pc:spChg>
      </pc:sldChg>
      <pc:sldChg chg="modSp">
        <pc:chgData name="André Filipe Siébra" userId="f1d0d0fdbd143ac0" providerId="LiveId" clId="{F50910C7-9B7B-438F-91AE-1EA7F1071969}" dt="2019-10-10T14:50:40.338" v="1701" actId="1076"/>
        <pc:sldMkLst>
          <pc:docMk/>
          <pc:sldMk cId="685170939" sldId="373"/>
        </pc:sldMkLst>
        <pc:picChg chg="mod">
          <ac:chgData name="André Filipe Siébra" userId="f1d0d0fdbd143ac0" providerId="LiveId" clId="{F50910C7-9B7B-438F-91AE-1EA7F1071969}" dt="2019-10-10T14:50:39.763" v="1699" actId="1076"/>
          <ac:picMkLst>
            <pc:docMk/>
            <pc:sldMk cId="685170939" sldId="373"/>
            <ac:picMk id="11" creationId="{E0990D10-EABB-4005-806F-94194E608473}"/>
          </ac:picMkLst>
        </pc:picChg>
        <pc:picChg chg="mod">
          <ac:chgData name="André Filipe Siébra" userId="f1d0d0fdbd143ac0" providerId="LiveId" clId="{F50910C7-9B7B-438F-91AE-1EA7F1071969}" dt="2019-10-10T14:50:40.059" v="1700" actId="1076"/>
          <ac:picMkLst>
            <pc:docMk/>
            <pc:sldMk cId="685170939" sldId="373"/>
            <ac:picMk id="35" creationId="{3E74BFDC-FBBF-4FE2-9CEF-747212E4515C}"/>
          </ac:picMkLst>
        </pc:picChg>
        <pc:picChg chg="mod">
          <ac:chgData name="André Filipe Siébra" userId="f1d0d0fdbd143ac0" providerId="LiveId" clId="{F50910C7-9B7B-438F-91AE-1EA7F1071969}" dt="2019-10-10T14:50:40.338" v="1701" actId="1076"/>
          <ac:picMkLst>
            <pc:docMk/>
            <pc:sldMk cId="685170939" sldId="373"/>
            <ac:picMk id="51" creationId="{AD7EF892-D30F-4411-9049-5787F395D2D1}"/>
          </ac:picMkLst>
        </pc:picChg>
      </pc:sldChg>
      <pc:sldChg chg="del">
        <pc:chgData name="André Filipe Siébra" userId="f1d0d0fdbd143ac0" providerId="LiveId" clId="{F50910C7-9B7B-438F-91AE-1EA7F1071969}" dt="2019-10-10T13:41:22.113" v="740" actId="2696"/>
        <pc:sldMkLst>
          <pc:docMk/>
          <pc:sldMk cId="2470949800" sldId="374"/>
        </pc:sldMkLst>
      </pc:sldChg>
      <pc:sldChg chg="modSp">
        <pc:chgData name="André Filipe Siébra" userId="f1d0d0fdbd143ac0" providerId="LiveId" clId="{F50910C7-9B7B-438F-91AE-1EA7F1071969}" dt="2019-10-10T14:50:48.513" v="1704" actId="404"/>
        <pc:sldMkLst>
          <pc:docMk/>
          <pc:sldMk cId="679771844" sldId="375"/>
        </pc:sldMkLst>
        <pc:spChg chg="mod">
          <ac:chgData name="André Filipe Siébra" userId="f1d0d0fdbd143ac0" providerId="LiveId" clId="{F50910C7-9B7B-438F-91AE-1EA7F1071969}" dt="2019-10-10T14:50:48.513" v="1704" actId="404"/>
          <ac:spMkLst>
            <pc:docMk/>
            <pc:sldMk cId="679771844" sldId="375"/>
            <ac:spMk id="2" creationId="{5F6A65D9-1ADA-4542-9BFF-05E7E93AA3D0}"/>
          </ac:spMkLst>
        </pc:spChg>
      </pc:sldChg>
      <pc:sldChg chg="modSp modAnim">
        <pc:chgData name="André Filipe Siébra" userId="f1d0d0fdbd143ac0" providerId="LiveId" clId="{F50910C7-9B7B-438F-91AE-1EA7F1071969}" dt="2019-10-10T14:40:44.658" v="1627" actId="6549"/>
        <pc:sldMkLst>
          <pc:docMk/>
          <pc:sldMk cId="2720872959" sldId="376"/>
        </pc:sldMkLst>
        <pc:spChg chg="mod">
          <ac:chgData name="André Filipe Siébra" userId="f1d0d0fdbd143ac0" providerId="LiveId" clId="{F50910C7-9B7B-438F-91AE-1EA7F1071969}" dt="2019-10-10T14:40:26.175" v="1621" actId="403"/>
          <ac:spMkLst>
            <pc:docMk/>
            <pc:sldMk cId="2720872959" sldId="376"/>
            <ac:spMk id="2" creationId="{FC49E0F5-0AA0-45D8-8FC6-DCDD5DD9B158}"/>
          </ac:spMkLst>
        </pc:spChg>
        <pc:spChg chg="mod">
          <ac:chgData name="André Filipe Siébra" userId="f1d0d0fdbd143ac0" providerId="LiveId" clId="{F50910C7-9B7B-438F-91AE-1EA7F1071969}" dt="2019-10-10T14:40:44.658" v="1627" actId="6549"/>
          <ac:spMkLst>
            <pc:docMk/>
            <pc:sldMk cId="2720872959" sldId="376"/>
            <ac:spMk id="3" creationId="{8E9486C7-A195-4BB7-834B-23DCDC0E9522}"/>
          </ac:spMkLst>
        </pc:spChg>
      </pc:sldChg>
      <pc:sldChg chg="addSp delSp modSp add delAnim modAnim">
        <pc:chgData name="André Filipe Siébra" userId="f1d0d0fdbd143ac0" providerId="LiveId" clId="{F50910C7-9B7B-438F-91AE-1EA7F1071969}" dt="2019-10-10T14:51:32.578" v="1709" actId="404"/>
        <pc:sldMkLst>
          <pc:docMk/>
          <pc:sldMk cId="854956852" sldId="377"/>
        </pc:sldMkLst>
        <pc:spChg chg="mod">
          <ac:chgData name="André Filipe Siébra" userId="f1d0d0fdbd143ac0" providerId="LiveId" clId="{F50910C7-9B7B-438F-91AE-1EA7F1071969}" dt="2019-10-10T14:51:23.420" v="1707" actId="404"/>
          <ac:spMkLst>
            <pc:docMk/>
            <pc:sldMk cId="854956852" sldId="377"/>
            <ac:spMk id="2" creationId="{5F6A65D9-1ADA-4542-9BFF-05E7E93AA3D0}"/>
          </ac:spMkLst>
        </pc:spChg>
        <pc:spChg chg="add del mod">
          <ac:chgData name="André Filipe Siébra" userId="f1d0d0fdbd143ac0" providerId="LiveId" clId="{F50910C7-9B7B-438F-91AE-1EA7F1071969}" dt="2019-10-10T14:12:39.177" v="1426" actId="478"/>
          <ac:spMkLst>
            <pc:docMk/>
            <pc:sldMk cId="854956852" sldId="377"/>
            <ac:spMk id="3" creationId="{A79794EE-E799-4845-94DD-7E44057C73A2}"/>
          </ac:spMkLst>
        </pc:spChg>
        <pc:spChg chg="del">
          <ac:chgData name="André Filipe Siébra" userId="f1d0d0fdbd143ac0" providerId="LiveId" clId="{F50910C7-9B7B-438F-91AE-1EA7F1071969}" dt="2019-10-10T14:08:53.067" v="1253" actId="478"/>
          <ac:spMkLst>
            <pc:docMk/>
            <pc:sldMk cId="854956852" sldId="377"/>
            <ac:spMk id="4" creationId="{C532AD4B-9C08-4A49-A7EF-2743CE2D2FB0}"/>
          </ac:spMkLst>
        </pc:spChg>
        <pc:spChg chg="del">
          <ac:chgData name="André Filipe Siébra" userId="f1d0d0fdbd143ac0" providerId="LiveId" clId="{F50910C7-9B7B-438F-91AE-1EA7F1071969}" dt="2019-10-10T14:08:58.336" v="1255" actId="478"/>
          <ac:spMkLst>
            <pc:docMk/>
            <pc:sldMk cId="854956852" sldId="377"/>
            <ac:spMk id="5" creationId="{6FF4754C-8753-4A26-94C5-69AD85645516}"/>
          </ac:spMkLst>
        </pc:spChg>
        <pc:spChg chg="del">
          <ac:chgData name="André Filipe Siébra" userId="f1d0d0fdbd143ac0" providerId="LiveId" clId="{F50910C7-9B7B-438F-91AE-1EA7F1071969}" dt="2019-10-10T14:08:55.402" v="1254" actId="478"/>
          <ac:spMkLst>
            <pc:docMk/>
            <pc:sldMk cId="854956852" sldId="377"/>
            <ac:spMk id="6" creationId="{804201E8-E89B-4115-88B2-95133761A472}"/>
          </ac:spMkLst>
        </pc:spChg>
        <pc:spChg chg="del">
          <ac:chgData name="André Filipe Siébra" userId="f1d0d0fdbd143ac0" providerId="LiveId" clId="{F50910C7-9B7B-438F-91AE-1EA7F1071969}" dt="2019-10-10T14:08:53.067" v="1253" actId="478"/>
          <ac:spMkLst>
            <pc:docMk/>
            <pc:sldMk cId="854956852" sldId="377"/>
            <ac:spMk id="8" creationId="{76CED969-6F4E-46F7-9D1F-FA06B7D62488}"/>
          </ac:spMkLst>
        </pc:spChg>
        <pc:spChg chg="add mod">
          <ac:chgData name="André Filipe Siébra" userId="f1d0d0fdbd143ac0" providerId="LiveId" clId="{F50910C7-9B7B-438F-91AE-1EA7F1071969}" dt="2019-10-10T14:51:32.578" v="1709" actId="404"/>
          <ac:spMkLst>
            <pc:docMk/>
            <pc:sldMk cId="854956852" sldId="377"/>
            <ac:spMk id="9" creationId="{E5B2EAC5-CA0A-421E-A424-238EC7C46EA0}"/>
          </ac:spMkLst>
        </pc:spChg>
        <pc:picChg chg="del">
          <ac:chgData name="André Filipe Siébra" userId="f1d0d0fdbd143ac0" providerId="LiveId" clId="{F50910C7-9B7B-438F-91AE-1EA7F1071969}" dt="2019-10-10T14:08:53.067" v="1253" actId="478"/>
          <ac:picMkLst>
            <pc:docMk/>
            <pc:sldMk cId="854956852" sldId="377"/>
            <ac:picMk id="10" creationId="{28544839-9366-4905-A312-F2097C35B57B}"/>
          </ac:picMkLst>
        </pc:picChg>
      </pc:sldChg>
      <pc:sldMasterChg chg="modSldLayout">
        <pc:chgData name="André Filipe Siébra" userId="f1d0d0fdbd143ac0" providerId="LiveId" clId="{F50910C7-9B7B-438F-91AE-1EA7F1071969}" dt="2019-10-10T14:37:26.364" v="1608" actId="404"/>
        <pc:sldMasterMkLst>
          <pc:docMk/>
          <pc:sldMasterMk cId="0" sldId="2147483651"/>
        </pc:sldMasterMkLst>
        <pc:sldLayoutChg chg="modSp">
          <pc:chgData name="André Filipe Siébra" userId="f1d0d0fdbd143ac0" providerId="LiveId" clId="{F50910C7-9B7B-438F-91AE-1EA7F1071969}" dt="2019-10-10T14:37:26.364" v="1608" actId="404"/>
          <pc:sldLayoutMkLst>
            <pc:docMk/>
            <pc:sldMasterMk cId="0" sldId="2147483651"/>
            <pc:sldLayoutMk cId="56448733" sldId="2147484031"/>
          </pc:sldLayoutMkLst>
          <pc:spChg chg="mod">
            <ac:chgData name="André Filipe Siébra" userId="f1d0d0fdbd143ac0" providerId="LiveId" clId="{F50910C7-9B7B-438F-91AE-1EA7F1071969}" dt="2019-10-10T14:37:26.364" v="1608" actId="404"/>
            <ac:spMkLst>
              <pc:docMk/>
              <pc:sldMasterMk cId="0" sldId="2147483651"/>
              <pc:sldLayoutMk cId="56448733" sldId="2147484031"/>
              <ac:spMk id="2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pattFill prst="pct50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FCF-471C-9E4C-0688F9E9A63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A9D-4F67-AD18-C6361D246B4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A9D-4F67-AD18-C6361D246B4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A9D-4F67-AD18-C6361D246B4F}"/>
              </c:ext>
            </c:extLst>
          </c:dPt>
          <c:cat>
            <c:strRef>
              <c:f>Planilha1!$A$2:$A$5</c:f>
              <c:strCache>
                <c:ptCount val="2"/>
                <c:pt idx="0">
                  <c:v>1º Tri</c:v>
                </c:pt>
                <c:pt idx="1">
                  <c:v>2º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35</c:v>
                </c:pt>
                <c:pt idx="1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CF-471C-9E4C-0688F9E9A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0-08T00:30:38.067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BA426BED-3414-40A2-9BB7-478811FEF87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14627E78-7BA7-4023-947E-74B4F27BC73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0903AF99-923C-4F30-96B4-ABD6578B910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BEFE89D7-8CF5-49F6-993A-974B2239C25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3D4F808-DF4D-475F-8387-EADC0EB3670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C44B4FD-9E9A-40BD-BE2D-D93840AE7A0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5E002BA9-9339-4330-A54F-3DE8B095282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0E92A3FB-76EA-4B22-9EEB-2710C357DC4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8BD1E193-3277-4E8A-BCFD-20CA50E916F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noProof="0"/>
              <a:t>Clique para editar os estilos do texto mestre</a:t>
            </a:r>
          </a:p>
          <a:p>
            <a:pPr lvl="1"/>
            <a:r>
              <a:rPr lang="pt-BR" altLang="pt-BR" noProof="0"/>
              <a:t>Segundo nível</a:t>
            </a:r>
          </a:p>
          <a:p>
            <a:pPr lvl="2"/>
            <a:r>
              <a:rPr lang="pt-BR" altLang="pt-BR" noProof="0"/>
              <a:t>Terceiro nível</a:t>
            </a:r>
          </a:p>
          <a:p>
            <a:pPr lvl="3"/>
            <a:r>
              <a:rPr lang="pt-BR" altLang="pt-BR" noProof="0"/>
              <a:t>Quarto nível</a:t>
            </a:r>
          </a:p>
          <a:p>
            <a:pPr lvl="4"/>
            <a:r>
              <a:rPr lang="pt-BR" altLang="pt-BR" noProof="0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8F803E5D-53F4-4CEC-98E8-FC8A24DD670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E9288CD1-71E9-49C4-8340-DF9F7949FE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C032A0B-6D2D-4769-BE84-EAF0C913256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ov.me/o-que-e-low-code-platform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utsystems.com/blog/posts/benefits-of-low-code-platforms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utsystems.com/blog/posts/benefits-of-low-code-platforms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bes.com/sites/johneverhard/2019/01/22/the-pros-and-cons-of-citizen-development/#76701ae84fd3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outsystems.com/blog/posts/citizen-developer/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utsystems.com/blog/posts/digital_transformation_courageous_executive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utsystems.com/blog/Posts/the-low-code-journey_from-app-to-digital-transformation-part2/" TargetMode="External"/><Relationship Id="rId3" Type="http://schemas.openxmlformats.org/officeDocument/2006/relationships/hyperlink" Target="https://www.outsystems.com/blog/posts/significance-of-low-code-accelerating-digital-transformation/" TargetMode="External"/><Relationship Id="rId7" Type="http://schemas.openxmlformats.org/officeDocument/2006/relationships/hyperlink" Target="https://www.outsystems.com/blog/posts/the-low-code-journey_from-app-to-digital-transformation-part1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outsystems.com/1/digital-transformation-playbook-foundation/" TargetMode="External"/><Relationship Id="rId5" Type="http://schemas.openxmlformats.org/officeDocument/2006/relationships/hyperlink" Target="https://www.outsystems.com/blog/Posts/top-5-ways-to-accelerate-digital-transformation/" TargetMode="External"/><Relationship Id="rId4" Type="http://schemas.openxmlformats.org/officeDocument/2006/relationships/hyperlink" Target="https://www.outsystems.com/blog/Posts/right-kind-low-code-digital-transformation/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utsystems.com/blog/posts/top-5-digital-transformation-challenges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utsystems.com/blog/Posts/3-reasons-why-businesses-get-stuck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>
                <a:hlinkClick r:id="rId3"/>
              </a:rPr>
              <a:t>https://www.umov.me/o-que-e-low-code-platform/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032A0B-6D2D-4769-BE84-EAF0C9132562}" type="slidenum">
              <a:rPr lang="pt-BR" altLang="pt-BR" smtClean="0"/>
              <a:pPr>
                <a:defRPr/>
              </a:pPr>
              <a:t>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67509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>
                <a:hlinkClick r:id="rId3"/>
              </a:rPr>
              <a:t>https://www.outsystems.com/blog/posts/benefits-of-low-code-platforms/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032A0B-6D2D-4769-BE84-EAF0C9132562}" type="slidenum">
              <a:rPr lang="pt-BR" altLang="pt-BR" smtClean="0"/>
              <a:pPr>
                <a:defRPr/>
              </a:pPr>
              <a:t>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77585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>
                <a:hlinkClick r:id="rId3"/>
              </a:rPr>
              <a:t>https://www.outsystems.com/blog/posts/benefits-of-low-code-platforms/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032A0B-6D2D-4769-BE84-EAF0C9132562}" type="slidenum">
              <a:rPr lang="pt-BR" altLang="pt-BR" smtClean="0"/>
              <a:pPr>
                <a:defRPr/>
              </a:pPr>
              <a:t>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95434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So, who are these “citizen developers”? They are individuals within a company who have access to a visual integrated development environment (IDE). Within this environment, the citizen developer is able to use drag-and-drop application components, connect them together in order to generate a new unique web or mobile application. This low-code/no-code software empowers employees to design and build powerful applications which can grow an adapt according to the needs of a business.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Arial" charset="0"/>
              <a:ea typeface="MS PGothic" panose="020B0600070205080204" pitchFamily="34" charset="-128"/>
              <a:cs typeface="+mn-cs"/>
            </a:endParaRPr>
          </a:p>
          <a:p>
            <a:r>
              <a:rPr lang="pt-BR" dirty="0">
                <a:hlinkClick r:id="rId3"/>
              </a:rPr>
              <a:t>https://www.forbes.com/sites/johneverhard/2019/01/22/the-pros-and-cons-of-citizen-development/#76701ae84fd3</a:t>
            </a:r>
            <a:endParaRPr lang="pt-BR" dirty="0"/>
          </a:p>
          <a:p>
            <a:r>
              <a:rPr lang="pt-BR" dirty="0">
                <a:hlinkClick r:id="rId4"/>
              </a:rPr>
              <a:t>https://www.outsystems.com/blog/posts/citizen-developer/</a:t>
            </a:r>
            <a:endParaRPr lang="en-US" sz="1200" b="0" i="0" kern="1200" dirty="0">
              <a:solidFill>
                <a:schemeClr val="tx1"/>
              </a:solidFill>
              <a:effectLst/>
              <a:latin typeface="Arial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032A0B-6D2D-4769-BE84-EAF0C9132562}" type="slidenum">
              <a:rPr lang="pt-BR" altLang="pt-BR" smtClean="0"/>
              <a:pPr>
                <a:defRPr/>
              </a:pPr>
              <a:t>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25466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>
                <a:hlinkClick r:id="rId3"/>
              </a:rPr>
              <a:t>https://www.outsystems.com/blog/posts/digital_transformation_courageous_executive/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032A0B-6D2D-4769-BE84-EAF0C9132562}" type="slidenum">
              <a:rPr lang="pt-BR" altLang="pt-BR" smtClean="0"/>
              <a:pPr>
                <a:defRPr/>
              </a:pPr>
              <a:t>11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34585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>
                <a:hlinkClick r:id="rId3"/>
              </a:rPr>
              <a:t>https://www.outsystems.com/blog/posts/significance-of-low-code-accelerating-digital-transformation/</a:t>
            </a:r>
            <a:endParaRPr lang="pt-BR" dirty="0"/>
          </a:p>
          <a:p>
            <a:r>
              <a:rPr lang="pt-BR" dirty="0">
                <a:hlinkClick r:id="rId4"/>
              </a:rPr>
              <a:t>https://www.outsystems.com/blog/Posts/right-kind-low-code-digital-transformation/</a:t>
            </a:r>
            <a:endParaRPr lang="pt-BR" dirty="0"/>
          </a:p>
          <a:p>
            <a:r>
              <a:rPr lang="pt-BR" dirty="0">
                <a:hlinkClick r:id="rId5"/>
              </a:rPr>
              <a:t>https://www.outsystems.com/blog/Posts/top-5-ways-to-accelerate-digital-transformation/</a:t>
            </a:r>
            <a:endParaRPr lang="pt-BR" dirty="0"/>
          </a:p>
          <a:p>
            <a:r>
              <a:rPr lang="pt-BR" dirty="0">
                <a:hlinkClick r:id="rId6"/>
              </a:rPr>
              <a:t>https://www.outsystems.com/1/digital-transformation-playbook-foundation/</a:t>
            </a:r>
            <a:endParaRPr lang="pt-BR" dirty="0"/>
          </a:p>
          <a:p>
            <a:r>
              <a:rPr lang="pt-BR" dirty="0">
                <a:hlinkClick r:id="rId7"/>
              </a:rPr>
              <a:t>https://www.outsystems.com/blog/posts/the-low-code-journey_from-app-to-digital-transformation-part1/</a:t>
            </a:r>
            <a:endParaRPr lang="pt-BR" dirty="0"/>
          </a:p>
          <a:p>
            <a:r>
              <a:rPr lang="pt-BR" dirty="0">
                <a:hlinkClick r:id="rId8"/>
              </a:rPr>
              <a:t>https://www.outsystems.com/blog/Posts/the-low-code-journey_from-app-to-digital-transformation-part2/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032A0B-6D2D-4769-BE84-EAF0C9132562}" type="slidenum">
              <a:rPr lang="pt-BR" altLang="pt-BR" smtClean="0"/>
              <a:pPr>
                <a:defRPr/>
              </a:pPr>
              <a:t>12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30665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hlinkClick r:id="rId3"/>
              </a:rPr>
              <a:t>https://www.outsystems.com/blog/posts/top-5-digital-transformation-challenges/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032A0B-6D2D-4769-BE84-EAF0C9132562}" type="slidenum">
              <a:rPr lang="pt-BR" altLang="pt-BR" smtClean="0"/>
              <a:pPr>
                <a:defRPr/>
              </a:pPr>
              <a:t>13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60233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  <a:p>
            <a:r>
              <a:rPr lang="pt-BR" dirty="0">
                <a:hlinkClick r:id="rId3"/>
              </a:rPr>
              <a:t>https://www.outsystems.com/blog/Posts/3-reasons-why-businesses-get-stuck/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032A0B-6D2D-4769-BE84-EAF0C9132562}" type="slidenum">
              <a:rPr lang="pt-BR" altLang="pt-BR" smtClean="0"/>
              <a:pPr>
                <a:defRPr/>
              </a:pPr>
              <a:t>14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1597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032A0B-6D2D-4769-BE84-EAF0C9132562}" type="slidenum">
              <a:rPr lang="pt-BR" altLang="pt-BR" smtClean="0"/>
              <a:pPr>
                <a:defRPr/>
              </a:pPr>
              <a:t>15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90105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032A0B-6D2D-4769-BE84-EAF0C9132562}" type="slidenum">
              <a:rPr lang="pt-BR" altLang="pt-BR" smtClean="0"/>
              <a:pPr>
                <a:defRPr/>
              </a:pPr>
              <a:t>16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22679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3f8c79a9f0_0_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3f8c79a9f0_0_51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ctr" anchorCtr="0">
            <a:noAutofit/>
          </a:bodyPr>
          <a:lstStyle/>
          <a:p>
            <a:pPr>
              <a:buClr>
                <a:schemeClr val="dk1"/>
              </a:buClr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586419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032A0B-6D2D-4769-BE84-EAF0C9132562}" type="slidenum">
              <a:rPr lang="pt-BR" altLang="pt-BR" smtClean="0"/>
              <a:pPr>
                <a:defRPr/>
              </a:pPr>
              <a:t>18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697306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Neste exercício, criaremos duas telas: uma para listar os projetos e outra para listar os detalhes de um projeto específico que também pode ser usado para salvar atualizações nos projetos. Para isso, usaremos widgets adequados para listar dados, como a Tabela e a Lista e widgets para inserir dados, como o Formulário. Em resumo, iremos: ● Criar a tela Projetos, que lista todos os projetos usando um widget de tabela ● Criar a tela Detalhes do projeto ● Vincular a tela Projetos à tela Detalhes do projeto ● Na tela Detalhes do projeto… ○ Listar os detalhes do projeto e permitir que eles sejam atualizados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032A0B-6D2D-4769-BE84-EAF0C9132562}" type="slidenum">
              <a:rPr lang="pt-BR" altLang="pt-BR" smtClean="0"/>
              <a:pPr>
                <a:defRPr/>
              </a:pPr>
              <a:t>20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136177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032A0B-6D2D-4769-BE84-EAF0C9132562}" type="slidenum">
              <a:rPr lang="pt-BR" altLang="pt-BR" smtClean="0"/>
              <a:pPr>
                <a:defRPr/>
              </a:pPr>
              <a:t>22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236386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032A0B-6D2D-4769-BE84-EAF0C9132562}" type="slidenum">
              <a:rPr lang="pt-BR" altLang="pt-BR" smtClean="0"/>
              <a:pPr>
                <a:defRPr/>
              </a:pPr>
              <a:t>23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96747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032A0B-6D2D-4769-BE84-EAF0C9132562}" type="slidenum">
              <a:rPr lang="pt-BR" altLang="pt-BR" smtClean="0"/>
              <a:pPr>
                <a:defRPr/>
              </a:pPr>
              <a:t>24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8007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B43F2356-6B86-411D-A178-1F57F7E9A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buClr>
                <a:srgbClr val="FFFFFF"/>
              </a:buClr>
              <a:defRPr/>
            </a:pPr>
            <a:r>
              <a:rPr lang="pt-BR" altLang="pt-BR" sz="1400">
                <a:solidFill>
                  <a:srgbClr val="FFFFFF"/>
                </a:solidFill>
                <a:latin typeface="Calibri" panose="020F0502020204030204" pitchFamily="34" charset="0"/>
              </a:rPr>
              <a:t>Globalcode – O</a:t>
            </a:r>
            <a:r>
              <a:rPr lang="pt-BR" altLang="pt-BR" sz="1400">
                <a:solidFill>
                  <a:srgbClr val="FFFFFF"/>
                </a:solidFill>
                <a:latin typeface="EurostileT" pitchFamily="34" charset="0"/>
              </a:rPr>
              <a:t>pen4education</a:t>
            </a:r>
          </a:p>
        </p:txBody>
      </p:sp>
      <p:grpSp>
        <p:nvGrpSpPr>
          <p:cNvPr id="5" name="Group 59">
            <a:extLst>
              <a:ext uri="{FF2B5EF4-FFF2-40B4-BE49-F238E27FC236}">
                <a16:creationId xmlns:a16="http://schemas.microsoft.com/office/drawing/2014/main" id="{2850613C-D0B8-413C-96C2-A438969D483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9715E857-131C-4B5F-B1E8-985DBFBA0E2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5047525E-CAD9-4B5E-B1CB-CFEADB395D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B6653086-C0F3-4C81-9572-6C582A6DBB0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11052A49-67CC-4B1D-864C-D1769ECC744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B8D818D2-8205-42BB-B430-24E80158D80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DE33F861-2982-48F1-9029-48986AEAB9E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22D538C9-BCD1-4669-AAF9-5CC5489B8216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167CBFB5-7B20-4B0D-A790-DBC06F0454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E8AF5587-4378-4BED-A636-38C1383064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105D350-CFDD-4B61-92A6-53BF6B61791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AC51DAD4-1C6D-4AB3-B40F-39DF543B575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352C79A1-2542-4A3E-AB55-D0CF19843B4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907413D5-E06C-4419-B3E7-3A1095A323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</p:grpSp>
      <p:pic>
        <p:nvPicPr>
          <p:cNvPr id="19" name="Picture 3">
            <a:extLst>
              <a:ext uri="{FF2B5EF4-FFF2-40B4-BE49-F238E27FC236}">
                <a16:creationId xmlns:a16="http://schemas.microsoft.com/office/drawing/2014/main" id="{3D87FEE8-9555-4C0E-B786-EDB42EA43D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484188"/>
            <a:ext cx="3819525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684213" y="2950369"/>
            <a:ext cx="7772400" cy="4524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noProof="0"/>
              <a:t>Click to edit Master title style</a:t>
            </a:r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1371600" y="3489723"/>
            <a:ext cx="6400800" cy="739378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pt-BR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10678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14331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555935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475190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636332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1"/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56448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9116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918128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933642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567006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32589" y="361950"/>
            <a:ext cx="2160587" cy="420766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0826" y="361950"/>
            <a:ext cx="6329363" cy="420766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97213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 [Content] - Red Clear">
  <p:cSld name="03 [Content] - Red Clear">
    <p:bg>
      <p:bgPr>
        <a:solidFill>
          <a:srgbClr val="CC2200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9"/>
          <p:cNvPicPr preferRelativeResize="0"/>
          <p:nvPr/>
        </p:nvPicPr>
        <p:blipFill rotWithShape="1">
          <a:blip r:embed="rId2">
            <a:alphaModFix/>
          </a:blip>
          <a:srcRect t="16511" b="16504"/>
          <a:stretch/>
        </p:blipFill>
        <p:spPr>
          <a:xfrm>
            <a:off x="7965499" y="4736552"/>
            <a:ext cx="874976" cy="1723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4611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A9E7EC-60EE-46B5-921E-E010A8501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1CAFC803-12F6-4FAC-8B08-E31997DCF39B}" type="datetimeFigureOut">
              <a:rPr lang="pt-BR" altLang="pt-BR"/>
              <a:pPr>
                <a:defRPr/>
              </a:pPr>
              <a:t>09/10/2019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1145625-852F-448C-98D8-E62B3D442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CB1920-AAB3-420F-BB92-97C11DCFC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92AADCE6-AF9F-4345-AF36-60163FB435F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38711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C062EC-B7C1-4FCB-84F7-5ADC6EE58E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108419DA-23C7-4CFF-B38C-B00665F09321}" type="datetimeFigureOut">
              <a:rPr lang="pt-BR" altLang="pt-BR"/>
              <a:pPr>
                <a:defRPr/>
              </a:pPr>
              <a:t>09/10/2019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2E8075-300D-4598-96C1-52F063757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8BC9D5-6500-40E6-90E0-B79EB33A3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80E79429-9A6B-4967-A4DA-C9F68B0EB58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3161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83E6ED-3591-4B2F-8A58-71499CB08F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E4278B44-26C3-4685-A070-2209DFD85363}" type="datetimeFigureOut">
              <a:rPr lang="pt-BR" altLang="pt-BR"/>
              <a:pPr>
                <a:defRPr/>
              </a:pPr>
              <a:t>09/10/2019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2D750E-C10B-48A6-9825-D97CC5AF3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8CA288-DCFC-4BC2-A04A-D3664C61E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A8B49917-9143-4232-A853-61B4D3FCC0D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1127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16C2B4-A7C4-42E2-A11F-A2C30C4EAB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2E3AE87C-DF6F-423C-8E01-DF1BF75BB706}" type="datetimeFigureOut">
              <a:rPr lang="pt-BR" altLang="pt-BR"/>
              <a:pPr>
                <a:defRPr/>
              </a:pPr>
              <a:t>09/10/2019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C41D3F4-5A43-4913-8EAC-34FD0436C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0F04A2C-A853-4F68-90D0-EACCE66DB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B27F09C7-32B5-4058-82E0-7FB7AE85C2F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55102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9A81918-BA2A-4448-9051-ABFA9D7C71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29AE4697-3AA8-4855-AA1B-64E211980112}" type="datetimeFigureOut">
              <a:rPr lang="pt-BR" altLang="pt-BR"/>
              <a:pPr>
                <a:defRPr/>
              </a:pPr>
              <a:t>09/10/2019</a:t>
            </a:fld>
            <a:endParaRPr lang="pt-BR" alt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E437378-2E51-4404-8F9A-25387E57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32A7F33-08AD-4458-A7A4-5938EEB0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CCF47285-21C8-49E1-AC87-73C8EC70513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304635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A5261F4-9672-466B-964B-4B56F80AEF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75B864DE-97E8-4182-86F9-71E9AC6ABB58}" type="datetimeFigureOut">
              <a:rPr lang="pt-BR" altLang="pt-BR"/>
              <a:pPr>
                <a:defRPr/>
              </a:pPr>
              <a:t>09/10/2019</a:t>
            </a:fld>
            <a:endParaRPr lang="pt-BR" alt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A4061E4-DA8E-4543-B641-B26E28B3F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9BE5261-828E-48A2-B2E2-B608A76D5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EA697942-DA1B-46BA-8E2B-C535C974153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9110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3CBE9DA-0D15-4E03-8764-200E11E59E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3CB4B236-B565-4E4E-AE19-8AC2FD02FCAB}" type="datetimeFigureOut">
              <a:rPr lang="pt-BR" altLang="pt-BR"/>
              <a:pPr>
                <a:defRPr/>
              </a:pPr>
              <a:t>09/10/2019</a:t>
            </a:fld>
            <a:endParaRPr lang="pt-BR" alt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7DC79BF-40D5-4648-A7C2-FAD84C8BF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E519AF9-1868-4B59-ACF3-55E862448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390FE89D-FBBD-49CE-8256-16AD29BBDD5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93534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E10468A-2E40-4A52-825D-E0971D2336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38334DF1-F2DE-402D-8DA4-381F43E97997}" type="datetimeFigureOut">
              <a:rPr lang="pt-BR" altLang="pt-BR"/>
              <a:pPr>
                <a:defRPr/>
              </a:pPr>
              <a:t>09/10/2019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5CB8F0B-DFDE-4319-B47C-7CB5DEC04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B4FC67F-7E77-40DA-A49D-4FBB4E7DC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22571D1F-C55B-4222-9DB0-5D97B7C7B29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316614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28E2858-399F-4FDB-A731-BF79E8EB32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19F8DB1C-861B-4E6C-AE68-7F2A6C19FA04}" type="datetimeFigureOut">
              <a:rPr lang="pt-BR" altLang="pt-BR"/>
              <a:pPr>
                <a:defRPr/>
              </a:pPr>
              <a:t>09/10/2019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7CD8D6-4831-4672-B1D2-8717AE10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4DD202D-1BA1-4D3C-8F3F-FB3F9B129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C6DF7796-C8C9-4636-9939-36824EAC67D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149548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0D6F76-8327-456A-BC06-696567D40A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5A638ED0-F484-4061-A3B4-4F0C5F1DFB06}" type="datetimeFigureOut">
              <a:rPr lang="pt-BR" altLang="pt-BR"/>
              <a:pPr>
                <a:defRPr/>
              </a:pPr>
              <a:t>09/10/2019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9786C3-F83F-4CD2-92FC-0B5DE0E06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7F6736-908A-4DED-8C7D-7B9840186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AE80361D-A6D8-416A-9CE9-1797489160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166402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C26FA8-41FA-419A-BF46-038DBA350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E58F6C30-4636-4F82-A619-96EA50593135}" type="datetimeFigureOut">
              <a:rPr lang="pt-BR" altLang="pt-BR"/>
              <a:pPr>
                <a:defRPr/>
              </a:pPr>
              <a:t>09/10/2019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72EB0E-1A3E-4D74-934A-757BD013F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63AC5F-C77E-403A-B172-7FE756F9F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3CB943C6-1F4C-4668-90C9-489FA6687AF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36311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829532B2-2530-4C4B-ACDB-485AFDC449D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C321ECC6-3A32-404B-A05B-A14F50BAC9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50825" y="1168400"/>
            <a:ext cx="8642350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FB6AA1F1-2CF4-4469-880F-FB890264E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buClr>
                <a:srgbClr val="FFFFFF"/>
              </a:buClr>
              <a:defRPr/>
            </a:pPr>
            <a:r>
              <a:rPr lang="pt-BR" altLang="pt-BR" sz="1400">
                <a:solidFill>
                  <a:srgbClr val="FFFFFF"/>
                </a:solidFill>
                <a:latin typeface="Calibri" panose="020F0502020204030204" pitchFamily="34" charset="0"/>
              </a:rPr>
              <a:t>Globalcode – O</a:t>
            </a:r>
            <a:r>
              <a:rPr lang="pt-BR" altLang="pt-BR" sz="1400">
                <a:solidFill>
                  <a:srgbClr val="FFFFFF"/>
                </a:solidFill>
                <a:latin typeface="EurostileT" pitchFamily="34" charset="0"/>
              </a:rPr>
              <a:t>pen4education</a:t>
            </a:r>
          </a:p>
        </p:txBody>
      </p:sp>
      <p:grpSp>
        <p:nvGrpSpPr>
          <p:cNvPr id="1029" name="Group 56">
            <a:extLst>
              <a:ext uri="{FF2B5EF4-FFF2-40B4-BE49-F238E27FC236}">
                <a16:creationId xmlns:a16="http://schemas.microsoft.com/office/drawing/2014/main" id="{515DDE34-8740-4106-92F5-F8EFF864F84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038" name="Rectangle 57">
              <a:extLst>
                <a:ext uri="{FF2B5EF4-FFF2-40B4-BE49-F238E27FC236}">
                  <a16:creationId xmlns:a16="http://schemas.microsoft.com/office/drawing/2014/main" id="{E2190036-0255-4580-A594-67D7C7FA2E7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39" name="Rectangle 58">
              <a:extLst>
                <a:ext uri="{FF2B5EF4-FFF2-40B4-BE49-F238E27FC236}">
                  <a16:creationId xmlns:a16="http://schemas.microsoft.com/office/drawing/2014/main" id="{06C382D1-583D-4FA4-82A4-A92EB72FD4E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1040" name="Rectangle 59">
              <a:extLst>
                <a:ext uri="{FF2B5EF4-FFF2-40B4-BE49-F238E27FC236}">
                  <a16:creationId xmlns:a16="http://schemas.microsoft.com/office/drawing/2014/main" id="{1F7840BD-04AA-477D-83A8-1FEBCDE2FD3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41" name="Rectangle 60">
              <a:extLst>
                <a:ext uri="{FF2B5EF4-FFF2-40B4-BE49-F238E27FC236}">
                  <a16:creationId xmlns:a16="http://schemas.microsoft.com/office/drawing/2014/main" id="{46BD006A-334C-4D8B-961C-FC2D42EE170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42" name="Rectangle 61">
              <a:extLst>
                <a:ext uri="{FF2B5EF4-FFF2-40B4-BE49-F238E27FC236}">
                  <a16:creationId xmlns:a16="http://schemas.microsoft.com/office/drawing/2014/main" id="{20BE9635-4217-40D1-A8FE-2B0233263A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43" name="Rectangle 62">
              <a:extLst>
                <a:ext uri="{FF2B5EF4-FFF2-40B4-BE49-F238E27FC236}">
                  <a16:creationId xmlns:a16="http://schemas.microsoft.com/office/drawing/2014/main" id="{29E8099C-8A9A-419E-85A5-25023BC484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</p:grpSp>
      <p:grpSp>
        <p:nvGrpSpPr>
          <p:cNvPr id="1030" name="Group 63">
            <a:extLst>
              <a:ext uri="{FF2B5EF4-FFF2-40B4-BE49-F238E27FC236}">
                <a16:creationId xmlns:a16="http://schemas.microsoft.com/office/drawing/2014/main" id="{954F59DE-B666-4624-ACA0-6AF82DD3407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032" name="Rectangle 64">
              <a:extLst>
                <a:ext uri="{FF2B5EF4-FFF2-40B4-BE49-F238E27FC236}">
                  <a16:creationId xmlns:a16="http://schemas.microsoft.com/office/drawing/2014/main" id="{987F2E40-4E49-49DE-B644-97C56930204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33" name="Rectangle 65">
              <a:extLst>
                <a:ext uri="{FF2B5EF4-FFF2-40B4-BE49-F238E27FC236}">
                  <a16:creationId xmlns:a16="http://schemas.microsoft.com/office/drawing/2014/main" id="{06A9AB6D-5291-4540-AB9C-7025A6C127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1034" name="Rectangle 66">
              <a:extLst>
                <a:ext uri="{FF2B5EF4-FFF2-40B4-BE49-F238E27FC236}">
                  <a16:creationId xmlns:a16="http://schemas.microsoft.com/office/drawing/2014/main" id="{F956560C-DD19-4D1F-8204-C1B8D06907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35" name="Rectangle 67">
              <a:extLst>
                <a:ext uri="{FF2B5EF4-FFF2-40B4-BE49-F238E27FC236}">
                  <a16:creationId xmlns:a16="http://schemas.microsoft.com/office/drawing/2014/main" id="{1B688541-2AE4-4D25-8D2A-473D059CDA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36" name="Rectangle 68">
              <a:extLst>
                <a:ext uri="{FF2B5EF4-FFF2-40B4-BE49-F238E27FC236}">
                  <a16:creationId xmlns:a16="http://schemas.microsoft.com/office/drawing/2014/main" id="{0CCE07B9-060D-420D-A2E7-EF350F81C66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37" name="Rectangle 69">
              <a:extLst>
                <a:ext uri="{FF2B5EF4-FFF2-40B4-BE49-F238E27FC236}">
                  <a16:creationId xmlns:a16="http://schemas.microsoft.com/office/drawing/2014/main" id="{06BF6D28-8A1E-459A-B6F2-01920AC4B4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</p:grpSp>
      <p:pic>
        <p:nvPicPr>
          <p:cNvPr id="1031" name="Picture 21">
            <a:extLst>
              <a:ext uri="{FF2B5EF4-FFF2-40B4-BE49-F238E27FC236}">
                <a16:creationId xmlns:a16="http://schemas.microsoft.com/office/drawing/2014/main" id="{EACB18A5-E734-412D-A748-E112D6EF94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287338"/>
            <a:ext cx="24765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4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5"/>
        </a:buBlip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5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5"/>
        </a:buBlip>
        <a:defRPr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5"/>
        </a:buBlip>
        <a:defRPr i="1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5"/>
        </a:buBlip>
        <a:defRPr i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5"/>
        </a:buBlip>
        <a:defRPr i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5"/>
        </a:buBlip>
        <a:defRPr i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5"/>
        </a:buBlip>
        <a:defRPr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26" Type="http://schemas.openxmlformats.org/officeDocument/2006/relationships/image" Target="../media/image53.png"/><Relationship Id="rId39" Type="http://schemas.openxmlformats.org/officeDocument/2006/relationships/image" Target="../media/image66.png"/><Relationship Id="rId21" Type="http://schemas.openxmlformats.org/officeDocument/2006/relationships/image" Target="../media/image48.png"/><Relationship Id="rId34" Type="http://schemas.openxmlformats.org/officeDocument/2006/relationships/image" Target="../media/image61.png"/><Relationship Id="rId42" Type="http://schemas.openxmlformats.org/officeDocument/2006/relationships/image" Target="../media/image69.png"/><Relationship Id="rId47" Type="http://schemas.openxmlformats.org/officeDocument/2006/relationships/image" Target="../media/image74.png"/><Relationship Id="rId50" Type="http://schemas.openxmlformats.org/officeDocument/2006/relationships/image" Target="../media/image77.png"/><Relationship Id="rId55" Type="http://schemas.openxmlformats.org/officeDocument/2006/relationships/image" Target="../media/image8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3.png"/><Relationship Id="rId29" Type="http://schemas.openxmlformats.org/officeDocument/2006/relationships/image" Target="../media/image56.png"/><Relationship Id="rId11" Type="http://schemas.openxmlformats.org/officeDocument/2006/relationships/image" Target="../media/image38.png"/><Relationship Id="rId24" Type="http://schemas.openxmlformats.org/officeDocument/2006/relationships/image" Target="../media/image51.png"/><Relationship Id="rId32" Type="http://schemas.openxmlformats.org/officeDocument/2006/relationships/image" Target="../media/image59.png"/><Relationship Id="rId37" Type="http://schemas.openxmlformats.org/officeDocument/2006/relationships/image" Target="../media/image64.png"/><Relationship Id="rId40" Type="http://schemas.openxmlformats.org/officeDocument/2006/relationships/image" Target="../media/image67.png"/><Relationship Id="rId45" Type="http://schemas.openxmlformats.org/officeDocument/2006/relationships/image" Target="../media/image72.png"/><Relationship Id="rId53" Type="http://schemas.openxmlformats.org/officeDocument/2006/relationships/image" Target="../media/image80.png"/><Relationship Id="rId58" Type="http://schemas.openxmlformats.org/officeDocument/2006/relationships/image" Target="../media/image85.tiff"/><Relationship Id="rId5" Type="http://schemas.openxmlformats.org/officeDocument/2006/relationships/image" Target="../media/image32.png"/><Relationship Id="rId19" Type="http://schemas.openxmlformats.org/officeDocument/2006/relationships/image" Target="../media/image46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Relationship Id="rId22" Type="http://schemas.openxmlformats.org/officeDocument/2006/relationships/image" Target="../media/image49.png"/><Relationship Id="rId27" Type="http://schemas.openxmlformats.org/officeDocument/2006/relationships/image" Target="../media/image54.png"/><Relationship Id="rId30" Type="http://schemas.openxmlformats.org/officeDocument/2006/relationships/image" Target="../media/image57.png"/><Relationship Id="rId35" Type="http://schemas.openxmlformats.org/officeDocument/2006/relationships/image" Target="../media/image62.png"/><Relationship Id="rId43" Type="http://schemas.openxmlformats.org/officeDocument/2006/relationships/image" Target="../media/image70.png"/><Relationship Id="rId48" Type="http://schemas.openxmlformats.org/officeDocument/2006/relationships/image" Target="../media/image75.png"/><Relationship Id="rId56" Type="http://schemas.openxmlformats.org/officeDocument/2006/relationships/image" Target="../media/image83.png"/><Relationship Id="rId8" Type="http://schemas.openxmlformats.org/officeDocument/2006/relationships/image" Target="../media/image35.png"/><Relationship Id="rId51" Type="http://schemas.openxmlformats.org/officeDocument/2006/relationships/image" Target="../media/image78.png"/><Relationship Id="rId3" Type="http://schemas.openxmlformats.org/officeDocument/2006/relationships/image" Target="../media/image30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33" Type="http://schemas.openxmlformats.org/officeDocument/2006/relationships/image" Target="../media/image60.png"/><Relationship Id="rId38" Type="http://schemas.openxmlformats.org/officeDocument/2006/relationships/image" Target="../media/image65.png"/><Relationship Id="rId46" Type="http://schemas.openxmlformats.org/officeDocument/2006/relationships/image" Target="../media/image73.png"/><Relationship Id="rId59" Type="http://schemas.openxmlformats.org/officeDocument/2006/relationships/image" Target="../media/image86.tiff"/><Relationship Id="rId20" Type="http://schemas.openxmlformats.org/officeDocument/2006/relationships/image" Target="../media/image47.png"/><Relationship Id="rId41" Type="http://schemas.openxmlformats.org/officeDocument/2006/relationships/image" Target="../media/image68.png"/><Relationship Id="rId54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5" Type="http://schemas.openxmlformats.org/officeDocument/2006/relationships/image" Target="../media/image42.jpg"/><Relationship Id="rId23" Type="http://schemas.openxmlformats.org/officeDocument/2006/relationships/image" Target="../media/image50.png"/><Relationship Id="rId28" Type="http://schemas.openxmlformats.org/officeDocument/2006/relationships/image" Target="../media/image55.png"/><Relationship Id="rId36" Type="http://schemas.openxmlformats.org/officeDocument/2006/relationships/image" Target="../media/image63.png"/><Relationship Id="rId49" Type="http://schemas.openxmlformats.org/officeDocument/2006/relationships/image" Target="../media/image76.png"/><Relationship Id="rId57" Type="http://schemas.openxmlformats.org/officeDocument/2006/relationships/image" Target="../media/image84.png"/><Relationship Id="rId10" Type="http://schemas.openxmlformats.org/officeDocument/2006/relationships/image" Target="../media/image37.png"/><Relationship Id="rId31" Type="http://schemas.openxmlformats.org/officeDocument/2006/relationships/image" Target="../media/image58.png"/><Relationship Id="rId44" Type="http://schemas.openxmlformats.org/officeDocument/2006/relationships/image" Target="../media/image71.png"/><Relationship Id="rId52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andre.siebra@outsystems.com.br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hyperlink" Target="https://www.linkedin.com/in/afsiebra/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11542E90-3314-4FAC-931B-722323E15E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188" y="3003550"/>
            <a:ext cx="7847012" cy="595313"/>
          </a:xfrm>
        </p:spPr>
        <p:txBody>
          <a:bodyPr/>
          <a:lstStyle/>
          <a:p>
            <a:pPr algn="ctr"/>
            <a:r>
              <a:rPr lang="pt-BR" altLang="pt-BR" sz="2800" b="1" dirty="0"/>
              <a:t>Trilha – </a:t>
            </a:r>
            <a:r>
              <a:rPr lang="pt-BR" altLang="pt-BR" sz="2800" dirty="0"/>
              <a:t>Transformação Digital e Inovação</a:t>
            </a:r>
            <a:br>
              <a:rPr lang="pt-BR" altLang="pt-BR" sz="2800" dirty="0"/>
            </a:br>
            <a:endParaRPr lang="pt-BR" altLang="pt-BR" sz="2800" b="1" dirty="0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2EF14459-2889-406D-A660-8EA6E1CBCC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188" y="3651250"/>
            <a:ext cx="7848600" cy="32385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pt-BR" altLang="pt-BR" sz="2000" b="1" dirty="0"/>
              <a:t>André Siébra</a:t>
            </a:r>
          </a:p>
        </p:txBody>
      </p:sp>
      <p:sp>
        <p:nvSpPr>
          <p:cNvPr id="16388" name="Text Box 18">
            <a:extLst>
              <a:ext uri="{FF2B5EF4-FFF2-40B4-BE49-F238E27FC236}">
                <a16:creationId xmlns:a16="http://schemas.microsoft.com/office/drawing/2014/main" id="{6774C256-9D15-4182-8A00-69C8AA257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012282"/>
            <a:ext cx="7848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/>
              <a:t>OutSystems Expert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8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EA4A5D-9DB3-45F7-B4AE-64C383266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427734"/>
            <a:ext cx="6120680" cy="1130548"/>
          </a:xfrm>
        </p:spPr>
        <p:txBody>
          <a:bodyPr/>
          <a:lstStyle/>
          <a:p>
            <a:r>
              <a:rPr lang="pt-BR" dirty="0"/>
              <a:t>O Advento do </a:t>
            </a:r>
            <a:r>
              <a:rPr lang="pt-BR" dirty="0" err="1"/>
              <a:t>Low</a:t>
            </a:r>
            <a:r>
              <a:rPr lang="pt-BR" dirty="0"/>
              <a:t>-code na Transformação Digital Ágil</a:t>
            </a:r>
          </a:p>
        </p:txBody>
      </p:sp>
    </p:spTree>
    <p:extLst>
      <p:ext uri="{BB962C8B-B14F-4D97-AF65-F5344CB8AC3E}">
        <p14:creationId xmlns:p14="http://schemas.microsoft.com/office/powerpoint/2010/main" val="544857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86C6919-F226-45CA-8B94-D99C67EDF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2400" dirty="0"/>
              <a:t>Agenda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90EAF08C-1C5B-4A04-B5A3-07395D735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altLang="pt-BR" sz="2000" dirty="0"/>
              <a:t>O que é </a:t>
            </a:r>
            <a:r>
              <a:rPr lang="pt-BR" altLang="pt-BR" sz="2000" dirty="0" err="1"/>
              <a:t>Low</a:t>
            </a:r>
            <a:r>
              <a:rPr lang="pt-BR" altLang="pt-BR" sz="2000" dirty="0"/>
              <a:t>-code?</a:t>
            </a:r>
          </a:p>
          <a:p>
            <a:pPr lvl="1"/>
            <a:r>
              <a:rPr lang="pt-BR" altLang="pt-BR" sz="1800" dirty="0"/>
              <a:t>Sobre plataformas </a:t>
            </a:r>
            <a:r>
              <a:rPr lang="pt-BR" altLang="pt-BR" sz="1800" dirty="0" err="1"/>
              <a:t>Low</a:t>
            </a:r>
            <a:r>
              <a:rPr lang="pt-BR" altLang="pt-BR" sz="1800" dirty="0"/>
              <a:t>-code</a:t>
            </a:r>
          </a:p>
          <a:p>
            <a:pPr lvl="1"/>
            <a:r>
              <a:rPr lang="pt-BR" sz="1800" dirty="0"/>
              <a:t>Benefícios das plataformas </a:t>
            </a:r>
            <a:r>
              <a:rPr lang="pt-BR" sz="1800" dirty="0" err="1"/>
              <a:t>Low</a:t>
            </a:r>
            <a:r>
              <a:rPr lang="pt-BR" sz="1800" dirty="0"/>
              <a:t>-Code</a:t>
            </a:r>
            <a:endParaRPr lang="pt-BR" altLang="pt-BR" sz="1800" dirty="0"/>
          </a:p>
          <a:p>
            <a:pPr lvl="1"/>
            <a:r>
              <a:rPr lang="pt-BR" altLang="pt-BR" sz="1800" dirty="0" err="1"/>
              <a:t>Citizen</a:t>
            </a:r>
            <a:r>
              <a:rPr lang="pt-BR" altLang="pt-BR" sz="1800" dirty="0"/>
              <a:t> Developer</a:t>
            </a:r>
          </a:p>
          <a:p>
            <a:r>
              <a:rPr lang="pt-BR" altLang="pt-BR" sz="2000" dirty="0" err="1"/>
              <a:t>Low</a:t>
            </a:r>
            <a:r>
              <a:rPr lang="pt-BR" altLang="pt-BR" sz="2000" dirty="0"/>
              <a:t>-code e Transformação Digital</a:t>
            </a:r>
          </a:p>
          <a:p>
            <a:pPr lvl="1"/>
            <a:r>
              <a:rPr lang="pt-BR" altLang="pt-BR" sz="1800" dirty="0"/>
              <a:t>Desafios da Transformação Digital</a:t>
            </a:r>
          </a:p>
          <a:p>
            <a:pPr lvl="1"/>
            <a:r>
              <a:rPr lang="pt-BR" altLang="pt-BR" sz="1800" dirty="0"/>
              <a:t>Principais receios e equívocos</a:t>
            </a:r>
          </a:p>
          <a:p>
            <a:pPr lvl="1"/>
            <a:r>
              <a:rPr lang="pt-BR" altLang="pt-BR" sz="1800" dirty="0"/>
              <a:t>Case: OutSystems</a:t>
            </a:r>
          </a:p>
          <a:p>
            <a:r>
              <a:rPr lang="pt-BR" altLang="pt-BR" sz="2000" dirty="0"/>
              <a:t>Fast Demo</a:t>
            </a:r>
            <a:endParaRPr lang="pt-BR" altLang="pt-BR" sz="1400" dirty="0">
              <a:ea typeface="Arial" panose="020B0604020202020204" pitchFamily="34" charset="0"/>
            </a:endParaRPr>
          </a:p>
          <a:p>
            <a:pPr lvl="3"/>
            <a:endParaRPr lang="pt-BR" altLang="pt-BR" sz="1400" dirty="0"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4B60AD-6907-44B7-8648-0464069C4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pt-BR" sz="2400" dirty="0"/>
              <a:t>O que é </a:t>
            </a:r>
            <a:r>
              <a:rPr lang="pt-BR" sz="2400" dirty="0" err="1"/>
              <a:t>Low</a:t>
            </a:r>
            <a:r>
              <a:rPr lang="pt-BR" sz="2400" dirty="0"/>
              <a:t>-code?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B2602F-F678-4E0B-B361-E430BF77CC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dirty="0"/>
              <a:t>É um modelo de desenvolvimento de software utilizando pouco código, com o principal objetivo de facilitar e acelerar a criação e atualização de aplicativos, abstraindo complexidades técnicas.</a:t>
            </a:r>
          </a:p>
        </p:txBody>
      </p:sp>
    </p:spTree>
    <p:extLst>
      <p:ext uri="{BB962C8B-B14F-4D97-AF65-F5344CB8AC3E}">
        <p14:creationId xmlns:p14="http://schemas.microsoft.com/office/powerpoint/2010/main" val="2065907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49E0F5-0AA0-45D8-8FC6-DCDD5DD9B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361950"/>
            <a:ext cx="6121375" cy="698500"/>
          </a:xfrm>
        </p:spPr>
        <p:txBody>
          <a:bodyPr/>
          <a:lstStyle/>
          <a:p>
            <a:r>
              <a:rPr lang="pt-BR" sz="2400" dirty="0"/>
              <a:t>Afinal, o que é uma Plataforma </a:t>
            </a:r>
            <a:r>
              <a:rPr lang="pt-BR" sz="2400" dirty="0" err="1"/>
              <a:t>Low</a:t>
            </a:r>
            <a:r>
              <a:rPr lang="pt-BR" sz="2400" dirty="0"/>
              <a:t>-Code?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9486C7-A195-4BB7-834B-23DCDC0E95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dirty="0"/>
              <a:t>Plataformas </a:t>
            </a:r>
            <a:r>
              <a:rPr lang="pt-BR" sz="2400" dirty="0" err="1"/>
              <a:t>low</a:t>
            </a:r>
            <a:r>
              <a:rPr lang="pt-BR" sz="2400" dirty="0"/>
              <a:t>-code são ferramentas de desenvolvimento de aplicativos, projetadas para </a:t>
            </a:r>
            <a:r>
              <a:rPr lang="pt-BR" sz="2400" b="1" dirty="0">
                <a:solidFill>
                  <a:srgbClr val="E4032D"/>
                </a:solidFill>
              </a:rPr>
              <a:t>facilitar e acelerar a criação e implantação de apps</a:t>
            </a:r>
            <a:r>
              <a:rPr lang="pt-B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3689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49E0F5-0AA0-45D8-8FC6-DCDD5DD9B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pt-BR" sz="2400" dirty="0"/>
              <a:t>Plataformas de Aplicações </a:t>
            </a:r>
            <a:r>
              <a:rPr lang="pt-BR" sz="2400" dirty="0" err="1"/>
              <a:t>Low</a:t>
            </a:r>
            <a:r>
              <a:rPr lang="pt-BR" sz="2400" dirty="0"/>
              <a:t>-code</a:t>
            </a:r>
          </a:p>
        </p:txBody>
      </p:sp>
      <p:pic>
        <p:nvPicPr>
          <p:cNvPr id="1026" name="Picture 2" descr="Gartner names Microsoft a Leader in Low Code Application Platforms Magic Quadrant">
            <a:extLst>
              <a:ext uri="{FF2B5EF4-FFF2-40B4-BE49-F238E27FC236}">
                <a16:creationId xmlns:a16="http://schemas.microsoft.com/office/drawing/2014/main" id="{AFEBAC1C-B8A4-4C98-B264-20B1CB0373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35796" y="1065462"/>
            <a:ext cx="3672408" cy="383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015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49E0F5-0AA0-45D8-8FC6-DCDD5DD9B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411510"/>
            <a:ext cx="5833343" cy="698500"/>
          </a:xfrm>
        </p:spPr>
        <p:txBody>
          <a:bodyPr/>
          <a:lstStyle/>
          <a:p>
            <a:r>
              <a:rPr lang="pt-BR" sz="2400" dirty="0"/>
              <a:t>Benefícios das Plataformas </a:t>
            </a:r>
            <a:r>
              <a:rPr lang="pt-BR" sz="2400" dirty="0" err="1"/>
              <a:t>Low</a:t>
            </a:r>
            <a:r>
              <a:rPr lang="pt-BR" sz="2400" dirty="0"/>
              <a:t>-Code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9486C7-A195-4BB7-834B-23DCDC0E9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120428"/>
            <a:ext cx="8642350" cy="3402013"/>
          </a:xfrm>
        </p:spPr>
        <p:txBody>
          <a:bodyPr/>
          <a:lstStyle/>
          <a:p>
            <a:r>
              <a:rPr lang="pt-BR" sz="2000" dirty="0"/>
              <a:t>Linguagem Visual</a:t>
            </a:r>
          </a:p>
          <a:p>
            <a:pPr lvl="1"/>
            <a:r>
              <a:rPr lang="pt-BR" sz="1800" dirty="0"/>
              <a:t>Melhor curva de aprendizagem</a:t>
            </a:r>
          </a:p>
          <a:p>
            <a:r>
              <a:rPr lang="pt-BR" sz="2000" dirty="0"/>
              <a:t>Velocidade</a:t>
            </a:r>
          </a:p>
          <a:p>
            <a:pPr lvl="1"/>
            <a:r>
              <a:rPr lang="pt-BR" sz="1800" dirty="0"/>
              <a:t>Equipes menores de desenvolvimento</a:t>
            </a:r>
          </a:p>
          <a:p>
            <a:pPr lvl="1"/>
            <a:r>
              <a:rPr lang="pt-BR" sz="1800" dirty="0"/>
              <a:t>Estimula o aumento de produtividade</a:t>
            </a:r>
          </a:p>
          <a:p>
            <a:pPr lvl="1"/>
            <a:r>
              <a:rPr lang="pt-BR" sz="1800" dirty="0"/>
              <a:t>Baixo TCO</a:t>
            </a:r>
          </a:p>
          <a:p>
            <a:r>
              <a:rPr lang="pt-BR" sz="2000" dirty="0"/>
              <a:t>Facilidade de alterar e estender</a:t>
            </a:r>
          </a:p>
          <a:p>
            <a:r>
              <a:rPr lang="pt-BR" sz="2000" dirty="0"/>
              <a:t>Governança Automatizada</a:t>
            </a:r>
          </a:p>
          <a:p>
            <a:r>
              <a:rPr lang="pt-BR" sz="2000" dirty="0"/>
              <a:t>Recursos de Escalabilidade Avançados</a:t>
            </a:r>
          </a:p>
        </p:txBody>
      </p:sp>
    </p:spTree>
    <p:extLst>
      <p:ext uri="{BB962C8B-B14F-4D97-AF65-F5344CB8AC3E}">
        <p14:creationId xmlns:p14="http://schemas.microsoft.com/office/powerpoint/2010/main" val="272087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49E0F5-0AA0-45D8-8FC6-DCDD5DD9B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422300"/>
            <a:ext cx="5833343" cy="698500"/>
          </a:xfrm>
        </p:spPr>
        <p:txBody>
          <a:bodyPr/>
          <a:lstStyle/>
          <a:p>
            <a:r>
              <a:rPr lang="pt-BR" sz="2400" dirty="0"/>
              <a:t>Benefícios das Plataformas </a:t>
            </a:r>
            <a:r>
              <a:rPr lang="pt-BR" sz="2400" dirty="0" err="1"/>
              <a:t>Low</a:t>
            </a:r>
            <a:r>
              <a:rPr lang="pt-BR" sz="2400" dirty="0"/>
              <a:t>-Code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88A0B8B-AEB9-4010-897E-F252094D2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2283718"/>
            <a:ext cx="2847589" cy="208823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8FC569B-99DE-47A7-9082-DF963D1F9430}"/>
              </a:ext>
            </a:extLst>
          </p:cNvPr>
          <p:cNvSpPr txBox="1"/>
          <p:nvPr/>
        </p:nvSpPr>
        <p:spPr>
          <a:xfrm>
            <a:off x="1385692" y="1779662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Menos...</a:t>
            </a:r>
          </a:p>
        </p:txBody>
      </p:sp>
      <p:pic>
        <p:nvPicPr>
          <p:cNvPr id="11" name="Imagem 10" descr="Uma imagem contendo pessoa, no interior, homem, janela&#10;&#10;Descrição gerada automaticamente">
            <a:extLst>
              <a:ext uri="{FF2B5EF4-FFF2-40B4-BE49-F238E27FC236}">
                <a16:creationId xmlns:a16="http://schemas.microsoft.com/office/drawing/2014/main" id="{3790B9C4-410F-493E-81FF-8FC53312B3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474" y="2326392"/>
            <a:ext cx="2682943" cy="2016224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02BDA41-6858-4F0F-981A-3FDED0EA9ECA}"/>
              </a:ext>
            </a:extLst>
          </p:cNvPr>
          <p:cNvSpPr txBox="1"/>
          <p:nvPr/>
        </p:nvSpPr>
        <p:spPr>
          <a:xfrm>
            <a:off x="6516216" y="1742214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e MAIS!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7AF950F3-3C1A-447C-9192-62A65EC4AA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53" y="1979717"/>
            <a:ext cx="3594151" cy="2684381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1DD5C8F4-0CBD-4839-9AE2-0595609F9B47}"/>
              </a:ext>
            </a:extLst>
          </p:cNvPr>
          <p:cNvSpPr txBox="1"/>
          <p:nvPr/>
        </p:nvSpPr>
        <p:spPr>
          <a:xfrm>
            <a:off x="2165904" y="1201928"/>
            <a:ext cx="4700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/>
              <a:t>E no final... clientes mais </a:t>
            </a:r>
            <a:r>
              <a:rPr lang="pt-BR" sz="2400" b="1" dirty="0"/>
              <a:t>felizes</a:t>
            </a:r>
            <a:r>
              <a:rPr lang="pt-BR" sz="2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1483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2" grpId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39211-EEE4-48CF-A0E3-5BC44C772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dirty="0" err="1">
                <a:latin typeface="Arial" charset="0"/>
              </a:rPr>
              <a:t>Quem</a:t>
            </a:r>
            <a:r>
              <a:rPr lang="en-US" sz="2400" kern="1200" dirty="0">
                <a:latin typeface="Arial" charset="0"/>
              </a:rPr>
              <a:t> </a:t>
            </a:r>
            <a:r>
              <a:rPr lang="en-US" sz="2400" kern="1200" dirty="0" err="1">
                <a:latin typeface="Arial" charset="0"/>
              </a:rPr>
              <a:t>são</a:t>
            </a:r>
            <a:r>
              <a:rPr lang="en-US" sz="2400" kern="1200" dirty="0">
                <a:latin typeface="Arial" charset="0"/>
              </a:rPr>
              <a:t> </a:t>
            </a:r>
            <a:r>
              <a:rPr lang="en-US" sz="2400" kern="1200" dirty="0" err="1">
                <a:latin typeface="Arial" charset="0"/>
              </a:rPr>
              <a:t>estes</a:t>
            </a:r>
            <a:r>
              <a:rPr lang="en-US" sz="2400" kern="1200" dirty="0">
                <a:latin typeface="Arial" charset="0"/>
              </a:rPr>
              <a:t> “citizen developers”?</a:t>
            </a:r>
            <a:endParaRPr lang="pt-BR" sz="24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B21309-B46D-44B5-AF77-03A8F8D42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792" y="1414740"/>
            <a:ext cx="8642350" cy="3402013"/>
          </a:xfrm>
        </p:spPr>
        <p:txBody>
          <a:bodyPr/>
          <a:lstStyle/>
          <a:p>
            <a:pPr marL="0" indent="0">
              <a:buNone/>
            </a:pPr>
            <a:r>
              <a:rPr lang="pt-BR" sz="2000" dirty="0"/>
              <a:t>Um </a:t>
            </a:r>
            <a:r>
              <a:rPr lang="en-US" sz="2000" kern="1200" dirty="0">
                <a:latin typeface="Arial" charset="0"/>
              </a:rPr>
              <a:t>citizen developer</a:t>
            </a:r>
            <a:r>
              <a:rPr lang="pt-BR" sz="2000" dirty="0"/>
              <a:t> é um desenvolvedor “não profissional” que cria aplicativos poderosos através de ferramentas como plataformas </a:t>
            </a:r>
            <a:r>
              <a:rPr lang="pt-BR" sz="2000" dirty="0" err="1"/>
              <a:t>low</a:t>
            </a:r>
            <a:r>
              <a:rPr lang="pt-BR" sz="2000" dirty="0"/>
              <a:t>/no-code.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Nesse ambiente, o</a:t>
            </a:r>
            <a:r>
              <a:rPr lang="pt-BR" sz="2000" i="1" dirty="0"/>
              <a:t> </a:t>
            </a:r>
            <a:r>
              <a:rPr lang="pt-BR" sz="2000" i="1" dirty="0" err="1"/>
              <a:t>citizen</a:t>
            </a:r>
            <a:r>
              <a:rPr lang="pt-BR" sz="2000" i="1" dirty="0"/>
              <a:t> developer</a:t>
            </a:r>
            <a:r>
              <a:rPr lang="pt-BR" sz="2000" dirty="0"/>
              <a:t> é capaz de usar componentes </a:t>
            </a:r>
            <a:r>
              <a:rPr lang="pt-BR" sz="2000" dirty="0" err="1"/>
              <a:t>drag-and-drop</a:t>
            </a:r>
            <a:r>
              <a:rPr lang="pt-BR" sz="2000" dirty="0"/>
              <a:t>, e conectá-los para gerar um novo aplicativo Web ou mobile, a fim de atender as necessidades de uma empresa.</a:t>
            </a:r>
          </a:p>
          <a:p>
            <a:pPr marL="0" indent="0">
              <a:buNone/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1434361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BE98A2-E355-450B-AFBB-3738B1DC4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/>
              <a:t>Jornada de um Desenvolvedor</a:t>
            </a:r>
          </a:p>
        </p:txBody>
      </p:sp>
      <p:pic>
        <p:nvPicPr>
          <p:cNvPr id="5" name="Espaço Reservado para Conteúdo 4" descr="Uma imagem contendo desenho&#10;&#10;Descrição gerada automaticamente">
            <a:extLst>
              <a:ext uri="{FF2B5EF4-FFF2-40B4-BE49-F238E27FC236}">
                <a16:creationId xmlns:a16="http://schemas.microsoft.com/office/drawing/2014/main" id="{7D622BBF-5CF1-4E2D-ACC0-77A83C5AE7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563638"/>
            <a:ext cx="1058169" cy="846535"/>
          </a:xfr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0F33896-FD0A-4586-AD8F-2980F6880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843" y="2086230"/>
            <a:ext cx="1113054" cy="1113054"/>
          </a:xfrm>
          <a:prstGeom prst="rect">
            <a:avLst/>
          </a:prstGeom>
        </p:spPr>
      </p:pic>
      <p:pic>
        <p:nvPicPr>
          <p:cNvPr id="9" name="Imagem 8" descr="Uma imagem contendo relógio&#10;&#10;Descrição gerada automaticamente">
            <a:extLst>
              <a:ext uri="{FF2B5EF4-FFF2-40B4-BE49-F238E27FC236}">
                <a16:creationId xmlns:a16="http://schemas.microsoft.com/office/drawing/2014/main" id="{FA601977-A517-42B0-BC9A-0BE697A451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507854"/>
            <a:ext cx="1008112" cy="1008112"/>
          </a:xfrm>
          <a:prstGeom prst="rect">
            <a:avLst/>
          </a:prstGeom>
        </p:spPr>
      </p:pic>
      <p:pic>
        <p:nvPicPr>
          <p:cNvPr id="13" name="Imagem 12" descr="Uma imagem contendo computador&#10;&#10;Descrição gerada automaticamente">
            <a:extLst>
              <a:ext uri="{FF2B5EF4-FFF2-40B4-BE49-F238E27FC236}">
                <a16:creationId xmlns:a16="http://schemas.microsoft.com/office/drawing/2014/main" id="{2F490639-7993-43A0-9EF9-1D4175393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098" y="2568150"/>
            <a:ext cx="1113054" cy="1113054"/>
          </a:xfrm>
          <a:prstGeom prst="rect">
            <a:avLst/>
          </a:prstGeom>
        </p:spPr>
      </p:pic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BB3E78C-CD3F-44F0-B0F4-DD90B28FFC46}"/>
              </a:ext>
            </a:extLst>
          </p:cNvPr>
          <p:cNvGrpSpPr/>
          <p:nvPr/>
        </p:nvGrpSpPr>
        <p:grpSpPr>
          <a:xfrm>
            <a:off x="712148" y="1214024"/>
            <a:ext cx="7244228" cy="3379148"/>
            <a:chOff x="712148" y="1214024"/>
            <a:chExt cx="7244228" cy="3379148"/>
          </a:xfrm>
        </p:grpSpPr>
        <p:pic>
          <p:nvPicPr>
            <p:cNvPr id="23" name="Imagem 22" descr="Uma imagem contendo rosa, vermelho&#10;&#10;Descrição gerada automaticamente">
              <a:extLst>
                <a:ext uri="{FF2B5EF4-FFF2-40B4-BE49-F238E27FC236}">
                  <a16:creationId xmlns:a16="http://schemas.microsoft.com/office/drawing/2014/main" id="{109426BA-96D0-40FD-A31B-0673430DA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148" y="3363838"/>
              <a:ext cx="691500" cy="1229334"/>
            </a:xfrm>
            <a:prstGeom prst="rect">
              <a:avLst/>
            </a:prstGeom>
          </p:spPr>
        </p:pic>
        <p:pic>
          <p:nvPicPr>
            <p:cNvPr id="24" name="Imagem 23" descr="Uma imagem contendo rosa, vermelho&#10;&#10;Descrição gerada automaticamente">
              <a:extLst>
                <a:ext uri="{FF2B5EF4-FFF2-40B4-BE49-F238E27FC236}">
                  <a16:creationId xmlns:a16="http://schemas.microsoft.com/office/drawing/2014/main" id="{B556ACBF-97E1-46AD-A0FB-D6EBCABA5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7139" y="2400790"/>
              <a:ext cx="784741" cy="1395096"/>
            </a:xfrm>
            <a:prstGeom prst="rect">
              <a:avLst/>
            </a:prstGeom>
          </p:spPr>
        </p:pic>
        <p:pic>
          <p:nvPicPr>
            <p:cNvPr id="25" name="Imagem 24" descr="Uma imagem contendo rosa, vermelho&#10;&#10;Descrição gerada automaticamente">
              <a:extLst>
                <a:ext uri="{FF2B5EF4-FFF2-40B4-BE49-F238E27FC236}">
                  <a16:creationId xmlns:a16="http://schemas.microsoft.com/office/drawing/2014/main" id="{5A17F440-2C99-4F8B-89B1-626FC34F9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9513" y="1824726"/>
              <a:ext cx="784741" cy="1395096"/>
            </a:xfrm>
            <a:prstGeom prst="rect">
              <a:avLst/>
            </a:prstGeom>
          </p:spPr>
        </p:pic>
        <p:pic>
          <p:nvPicPr>
            <p:cNvPr id="26" name="Imagem 25" descr="Uma imagem contendo rosa, vermelho&#10;&#10;Descrição gerada automaticamente">
              <a:extLst>
                <a:ext uri="{FF2B5EF4-FFF2-40B4-BE49-F238E27FC236}">
                  <a16:creationId xmlns:a16="http://schemas.microsoft.com/office/drawing/2014/main" id="{94FFBDBB-6B1C-4E23-ADC1-B257C9758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2714" y="1214024"/>
              <a:ext cx="803662" cy="1428733"/>
            </a:xfrm>
            <a:prstGeom prst="rect">
              <a:avLst/>
            </a:prstGeom>
          </p:spPr>
        </p:pic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53F364A-9938-4E35-8375-1A7F7E94E65B}"/>
              </a:ext>
            </a:extLst>
          </p:cNvPr>
          <p:cNvSpPr txBox="1"/>
          <p:nvPr/>
        </p:nvSpPr>
        <p:spPr>
          <a:xfrm>
            <a:off x="395536" y="4417956"/>
            <a:ext cx="1557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Explorador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D06AE1A2-DD43-4F49-A930-A25362F3B9C8}"/>
              </a:ext>
            </a:extLst>
          </p:cNvPr>
          <p:cNvSpPr txBox="1"/>
          <p:nvPr/>
        </p:nvSpPr>
        <p:spPr>
          <a:xfrm>
            <a:off x="2582043" y="3642578"/>
            <a:ext cx="1240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Iniciante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98C2656F-50C6-45BB-AA0C-0D421B10C12B}"/>
              </a:ext>
            </a:extLst>
          </p:cNvPr>
          <p:cNvSpPr txBox="1"/>
          <p:nvPr/>
        </p:nvSpPr>
        <p:spPr>
          <a:xfrm>
            <a:off x="4800324" y="3193187"/>
            <a:ext cx="1404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Profissional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C97DF2F9-2E91-481F-B660-FA0C6FD7CB99}"/>
              </a:ext>
            </a:extLst>
          </p:cNvPr>
          <p:cNvSpPr txBox="1"/>
          <p:nvPr/>
        </p:nvSpPr>
        <p:spPr>
          <a:xfrm>
            <a:off x="7127792" y="2513221"/>
            <a:ext cx="1404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Expert</a:t>
            </a:r>
          </a:p>
        </p:txBody>
      </p:sp>
    </p:spTree>
    <p:extLst>
      <p:ext uri="{BB962C8B-B14F-4D97-AF65-F5344CB8AC3E}">
        <p14:creationId xmlns:p14="http://schemas.microsoft.com/office/powerpoint/2010/main" val="144606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E3DDCC-B01F-4FF0-9A14-B87CAD0E8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/>
              <a:t>Desafios da transformação tecnológica</a:t>
            </a:r>
          </a:p>
        </p:txBody>
      </p:sp>
      <p:pic>
        <p:nvPicPr>
          <p:cNvPr id="2050" name="Picture 2" descr="Maintenance, Innovation and Re-Imagination">
            <a:extLst>
              <a:ext uri="{FF2B5EF4-FFF2-40B4-BE49-F238E27FC236}">
                <a16:creationId xmlns:a16="http://schemas.microsoft.com/office/drawing/2014/main" id="{F8B88E8B-FB5C-4D02-9628-E4CF8EA5DE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" r="2544"/>
          <a:stretch/>
        </p:blipFill>
        <p:spPr bwMode="auto">
          <a:xfrm>
            <a:off x="2700510" y="1354873"/>
            <a:ext cx="3742981" cy="340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7DEE9A-4728-4746-A03F-0B82BB2F5470}"/>
              </a:ext>
            </a:extLst>
          </p:cNvPr>
          <p:cNvSpPr/>
          <p:nvPr/>
        </p:nvSpPr>
        <p:spPr>
          <a:xfrm>
            <a:off x="0" y="1993363"/>
            <a:ext cx="2700511" cy="57838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r"/>
            <a:r>
              <a:rPr lang="pt-BR" sz="1400" b="1" dirty="0">
                <a:solidFill>
                  <a:srgbClr val="333333"/>
                </a:solidFill>
                <a:latin typeface="myriad-pro"/>
              </a:rPr>
              <a:t>Manutenção </a:t>
            </a:r>
            <a:r>
              <a:rPr lang="pt-BR" sz="1400" dirty="0">
                <a:solidFill>
                  <a:srgbClr val="333333"/>
                </a:solidFill>
                <a:latin typeface="myriad-pro"/>
              </a:rPr>
              <a:t>de sistemas que mantêm os negócios funcionando.</a:t>
            </a:r>
            <a:endParaRPr lang="pt-BR" sz="14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F0A22A8-6360-4A89-88A3-C97C3D8AE11F}"/>
              </a:ext>
            </a:extLst>
          </p:cNvPr>
          <p:cNvSpPr/>
          <p:nvPr/>
        </p:nvSpPr>
        <p:spPr>
          <a:xfrm>
            <a:off x="6443491" y="1993363"/>
            <a:ext cx="2700000" cy="83099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pt-BR" sz="1400" b="1" dirty="0">
                <a:solidFill>
                  <a:srgbClr val="333333"/>
                </a:solidFill>
                <a:latin typeface="myriad-pro"/>
              </a:rPr>
              <a:t>Inovação </a:t>
            </a:r>
            <a:r>
              <a:rPr lang="pt-BR" sz="1400" dirty="0">
                <a:solidFill>
                  <a:srgbClr val="333333"/>
                </a:solidFill>
                <a:latin typeface="myriad-pro"/>
              </a:rPr>
              <a:t>que permite adotar novas tecnologias para maior valor comercial.</a:t>
            </a:r>
            <a:endParaRPr lang="pt-BR" sz="1400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BDADDB3-B923-4233-A5EC-150CBCEBD814}"/>
              </a:ext>
            </a:extLst>
          </p:cNvPr>
          <p:cNvSpPr/>
          <p:nvPr/>
        </p:nvSpPr>
        <p:spPr>
          <a:xfrm>
            <a:off x="5724128" y="3462850"/>
            <a:ext cx="2880320" cy="83099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pt-BR" sz="1400" b="1" dirty="0" err="1">
                <a:solidFill>
                  <a:srgbClr val="333333"/>
                </a:solidFill>
                <a:latin typeface="myriad-pro"/>
              </a:rPr>
              <a:t>Re-imaginar</a:t>
            </a:r>
            <a:r>
              <a:rPr lang="pt-BR" sz="1400" b="1" dirty="0">
                <a:solidFill>
                  <a:srgbClr val="333333"/>
                </a:solidFill>
                <a:latin typeface="myriad-pro"/>
              </a:rPr>
              <a:t> </a:t>
            </a:r>
            <a:r>
              <a:rPr lang="pt-BR" sz="1400" dirty="0">
                <a:solidFill>
                  <a:srgbClr val="333333"/>
                </a:solidFill>
                <a:latin typeface="myriad-pro"/>
              </a:rPr>
              <a:t>como você irá agradar usuários e clientes e redefinir sua vantagem competitiva.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475624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B98ABD-4CD3-42BB-B694-E9DE5BA16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z="2400" dirty="0"/>
              <a:t>Low-Code e </a:t>
            </a:r>
            <a:r>
              <a:rPr lang="en-US" sz="2400" dirty="0" err="1"/>
              <a:t>Transformação</a:t>
            </a:r>
            <a:r>
              <a:rPr lang="en-US" sz="2400" dirty="0"/>
              <a:t> Digital</a:t>
            </a:r>
            <a:br>
              <a:rPr lang="en-US" sz="2400" dirty="0"/>
            </a:br>
            <a:endParaRPr lang="pt-BR" sz="24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1D9549-4EAC-4D06-B5FA-D91DC255C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375547"/>
            <a:ext cx="4177160" cy="83217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1200"/>
              </a:spcAft>
            </a:pPr>
            <a:r>
              <a:rPr lang="en-US" sz="2000" dirty="0" err="1">
                <a:solidFill>
                  <a:srgbClr val="FF0000"/>
                </a:solidFill>
              </a:rPr>
              <a:t>Crescente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necessidade</a:t>
            </a:r>
            <a:r>
              <a:rPr lang="en-US" sz="2000" dirty="0">
                <a:solidFill>
                  <a:srgbClr val="FF0000"/>
                </a:solidFill>
              </a:rPr>
              <a:t> de </a:t>
            </a:r>
            <a:r>
              <a:rPr lang="en-US" sz="2000" dirty="0" err="1">
                <a:solidFill>
                  <a:srgbClr val="FF0000"/>
                </a:solidFill>
              </a:rPr>
              <a:t>Atualizar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tecnologias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existentes</a:t>
            </a:r>
            <a:r>
              <a:rPr lang="en-US" sz="20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C3ECC5F7-A85D-4476-A82F-E79A473D8885}"/>
              </a:ext>
            </a:extLst>
          </p:cNvPr>
          <p:cNvSpPr txBox="1">
            <a:spLocks/>
          </p:cNvSpPr>
          <p:nvPr/>
        </p:nvSpPr>
        <p:spPr bwMode="auto">
          <a:xfrm>
            <a:off x="4734152" y="1375547"/>
            <a:ext cx="4321176" cy="1029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1200"/>
              </a:spcAft>
              <a:buClr>
                <a:srgbClr val="00CC00"/>
              </a:buClr>
              <a:buFont typeface="Wingdings" panose="05000000000000000000" pitchFamily="2" charset="2"/>
              <a:buChar char=""/>
            </a:pPr>
            <a:r>
              <a:rPr lang="en-US" sz="2000" kern="0" dirty="0" err="1">
                <a:solidFill>
                  <a:srgbClr val="00B050"/>
                </a:solidFill>
              </a:rPr>
              <a:t>Acelera</a:t>
            </a:r>
            <a:r>
              <a:rPr lang="en-US" sz="2000" kern="0" dirty="0">
                <a:solidFill>
                  <a:srgbClr val="00B050"/>
                </a:solidFill>
              </a:rPr>
              <a:t> </a:t>
            </a:r>
            <a:r>
              <a:rPr lang="en-US" sz="2000" b="1" kern="0" dirty="0" err="1">
                <a:solidFill>
                  <a:srgbClr val="00B050"/>
                </a:solidFill>
              </a:rPr>
              <a:t>consideravelmente</a:t>
            </a:r>
            <a:r>
              <a:rPr lang="en-US" sz="2000" kern="0" dirty="0">
                <a:solidFill>
                  <a:srgbClr val="00B050"/>
                </a:solidFill>
              </a:rPr>
              <a:t> a </a:t>
            </a:r>
            <a:r>
              <a:rPr lang="en-US" sz="2000" kern="0" dirty="0" err="1">
                <a:solidFill>
                  <a:srgbClr val="00B050"/>
                </a:solidFill>
              </a:rPr>
              <a:t>transformação</a:t>
            </a:r>
            <a:r>
              <a:rPr lang="en-US" sz="2000" kern="0" dirty="0">
                <a:solidFill>
                  <a:srgbClr val="00B050"/>
                </a:solidFill>
              </a:rPr>
              <a:t> digital das </a:t>
            </a:r>
            <a:r>
              <a:rPr lang="en-US" sz="2000" kern="0" dirty="0" err="1">
                <a:solidFill>
                  <a:srgbClr val="00B050"/>
                </a:solidFill>
              </a:rPr>
              <a:t>empresas</a:t>
            </a:r>
            <a:r>
              <a:rPr lang="en-US" sz="2000" kern="0" dirty="0">
                <a:solidFill>
                  <a:srgbClr val="00B050"/>
                </a:solidFill>
              </a:rPr>
              <a:t>.</a:t>
            </a:r>
            <a:endParaRPr lang="pt-BR" sz="2000" kern="0" dirty="0">
              <a:solidFill>
                <a:srgbClr val="00B050"/>
              </a:solidFill>
            </a:endParaRP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1F4503D2-FEFE-4C92-AFF1-9364B8F3AEE8}"/>
              </a:ext>
            </a:extLst>
          </p:cNvPr>
          <p:cNvSpPr txBox="1">
            <a:spLocks/>
          </p:cNvSpPr>
          <p:nvPr/>
        </p:nvSpPr>
        <p:spPr bwMode="auto">
          <a:xfrm>
            <a:off x="232690" y="2379203"/>
            <a:ext cx="4177160" cy="740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pt-BR" sz="2000" kern="0" dirty="0">
                <a:solidFill>
                  <a:srgbClr val="FF0000"/>
                </a:solidFill>
              </a:rPr>
              <a:t>CX e adoção ditam o sucesso de um negócio.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0128FD29-5924-4671-AFD9-7AEC400EF9F4}"/>
              </a:ext>
            </a:extLst>
          </p:cNvPr>
          <p:cNvSpPr txBox="1">
            <a:spLocks/>
          </p:cNvSpPr>
          <p:nvPr/>
        </p:nvSpPr>
        <p:spPr bwMode="auto">
          <a:xfrm>
            <a:off x="232690" y="3119326"/>
            <a:ext cx="4177160" cy="783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000" kern="0" dirty="0" err="1">
                <a:solidFill>
                  <a:srgbClr val="FF0000"/>
                </a:solidFill>
              </a:rPr>
              <a:t>Expectativas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 err="1">
                <a:solidFill>
                  <a:srgbClr val="FF0000"/>
                </a:solidFill>
              </a:rPr>
              <a:t>muito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 err="1">
                <a:solidFill>
                  <a:srgbClr val="FF0000"/>
                </a:solidFill>
              </a:rPr>
              <a:t>dinâmicas</a:t>
            </a:r>
            <a:r>
              <a:rPr lang="en-US" sz="2000" kern="0" dirty="0">
                <a:solidFill>
                  <a:srgbClr val="FF0000"/>
                </a:solidFill>
              </a:rPr>
              <a:t> dos </a:t>
            </a:r>
            <a:r>
              <a:rPr lang="en-US" sz="2000" kern="0" dirty="0" err="1">
                <a:solidFill>
                  <a:srgbClr val="FF0000"/>
                </a:solidFill>
              </a:rPr>
              <a:t>clientes</a:t>
            </a:r>
            <a:r>
              <a:rPr lang="en-US" sz="2000" kern="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DEEE4BEB-72CE-4F45-A838-38FB7B175B88}"/>
              </a:ext>
            </a:extLst>
          </p:cNvPr>
          <p:cNvSpPr txBox="1">
            <a:spLocks/>
          </p:cNvSpPr>
          <p:nvPr/>
        </p:nvSpPr>
        <p:spPr bwMode="auto">
          <a:xfrm>
            <a:off x="250824" y="3867895"/>
            <a:ext cx="4177160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pt-BR" sz="2000" kern="0" dirty="0">
                <a:solidFill>
                  <a:srgbClr val="FF0000"/>
                </a:solidFill>
              </a:rPr>
              <a:t>Time-</a:t>
            </a:r>
            <a:r>
              <a:rPr lang="pt-BR" sz="2000" kern="0" dirty="0" err="1">
                <a:solidFill>
                  <a:srgbClr val="FF0000"/>
                </a:solidFill>
              </a:rPr>
              <a:t>to</a:t>
            </a:r>
            <a:r>
              <a:rPr lang="pt-BR" sz="2000" kern="0" dirty="0">
                <a:solidFill>
                  <a:srgbClr val="FF0000"/>
                </a:solidFill>
              </a:rPr>
              <a:t>-Market. 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26258F47-F3B2-4ADA-9298-C6746FF3A5C1}"/>
              </a:ext>
            </a:extLst>
          </p:cNvPr>
          <p:cNvSpPr txBox="1">
            <a:spLocks/>
          </p:cNvSpPr>
          <p:nvPr/>
        </p:nvSpPr>
        <p:spPr bwMode="auto">
          <a:xfrm>
            <a:off x="250824" y="4403873"/>
            <a:ext cx="4177160" cy="544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pt-BR" sz="2000" kern="0">
                <a:solidFill>
                  <a:srgbClr val="FF0000"/>
                </a:solidFill>
              </a:rPr>
              <a:t>Expertise limitada.</a:t>
            </a:r>
            <a:endParaRPr lang="pt-BR" sz="2000" kern="0" dirty="0">
              <a:solidFill>
                <a:srgbClr val="FF0000"/>
              </a:solidFill>
            </a:endParaRP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922A5191-21E7-43CC-8DAA-DA5CBD19A10E}"/>
              </a:ext>
            </a:extLst>
          </p:cNvPr>
          <p:cNvSpPr txBox="1">
            <a:spLocks/>
          </p:cNvSpPr>
          <p:nvPr/>
        </p:nvSpPr>
        <p:spPr bwMode="auto">
          <a:xfrm>
            <a:off x="4734152" y="2447809"/>
            <a:ext cx="4321176" cy="544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1200"/>
              </a:spcAft>
              <a:buClr>
                <a:srgbClr val="00B050"/>
              </a:buClr>
              <a:buFont typeface="Wingdings" panose="05000000000000000000" pitchFamily="2" charset="2"/>
              <a:buChar char=""/>
            </a:pPr>
            <a:r>
              <a:rPr lang="en-US" sz="2000" kern="0" dirty="0" err="1">
                <a:solidFill>
                  <a:srgbClr val="00B050"/>
                </a:solidFill>
              </a:rPr>
              <a:t>Modelo</a:t>
            </a:r>
            <a:r>
              <a:rPr lang="en-US" sz="2000" kern="0" dirty="0">
                <a:solidFill>
                  <a:srgbClr val="00B050"/>
                </a:solidFill>
              </a:rPr>
              <a:t> d</a:t>
            </a:r>
            <a:r>
              <a:rPr lang="pt-BR" sz="2000" kern="0" dirty="0" err="1">
                <a:solidFill>
                  <a:srgbClr val="00B050"/>
                </a:solidFill>
              </a:rPr>
              <a:t>isruptivo</a:t>
            </a:r>
            <a:r>
              <a:rPr lang="en-US" sz="2000" kern="0" dirty="0">
                <a:solidFill>
                  <a:srgbClr val="00B050"/>
                </a:solidFill>
              </a:rPr>
              <a:t> e </a:t>
            </a:r>
            <a:r>
              <a:rPr lang="en-US" sz="2000" kern="0" dirty="0" err="1">
                <a:solidFill>
                  <a:srgbClr val="00B050"/>
                </a:solidFill>
              </a:rPr>
              <a:t>inovador</a:t>
            </a:r>
            <a:r>
              <a:rPr lang="en-US" sz="2000" kern="0" dirty="0">
                <a:solidFill>
                  <a:srgbClr val="00B050"/>
                </a:solidFill>
              </a:rPr>
              <a:t>.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B05CEFE0-1E8D-4A77-B0BA-BD952BFE2DD4}"/>
              </a:ext>
            </a:extLst>
          </p:cNvPr>
          <p:cNvSpPr txBox="1">
            <a:spLocks/>
          </p:cNvSpPr>
          <p:nvPr/>
        </p:nvSpPr>
        <p:spPr bwMode="auto">
          <a:xfrm>
            <a:off x="4734152" y="3135523"/>
            <a:ext cx="4321176" cy="544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1200"/>
              </a:spcAft>
              <a:buClr>
                <a:srgbClr val="00B050"/>
              </a:buClr>
              <a:buFont typeface="Wingdings" panose="05000000000000000000" pitchFamily="2" charset="2"/>
              <a:buChar char=""/>
            </a:pPr>
            <a:r>
              <a:rPr lang="en-US" sz="2000" kern="0" dirty="0" err="1">
                <a:solidFill>
                  <a:srgbClr val="00B050"/>
                </a:solidFill>
              </a:rPr>
              <a:t>Muito</a:t>
            </a:r>
            <a:r>
              <a:rPr lang="en-US" sz="2000" kern="0" dirty="0">
                <a:solidFill>
                  <a:srgbClr val="00B050"/>
                </a:solidFill>
              </a:rPr>
              <a:t> </a:t>
            </a:r>
            <a:r>
              <a:rPr lang="en-US" sz="2000" kern="0" dirty="0" err="1">
                <a:solidFill>
                  <a:srgbClr val="00B050"/>
                </a:solidFill>
              </a:rPr>
              <a:t>adaptável</a:t>
            </a:r>
            <a:r>
              <a:rPr lang="en-US" sz="2000" kern="0" dirty="0">
                <a:solidFill>
                  <a:srgbClr val="00B050"/>
                </a:solidFill>
              </a:rPr>
              <a:t> à </a:t>
            </a:r>
            <a:r>
              <a:rPr lang="en-US" sz="2000" kern="0" dirty="0" err="1">
                <a:solidFill>
                  <a:srgbClr val="00B050"/>
                </a:solidFill>
              </a:rPr>
              <a:t>mudanças</a:t>
            </a:r>
            <a:r>
              <a:rPr lang="en-US" sz="2000" kern="0" dirty="0">
                <a:solidFill>
                  <a:srgbClr val="00B050"/>
                </a:solidFill>
              </a:rPr>
              <a:t>.</a:t>
            </a:r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CF177120-FF26-4F28-8414-E4B090CBA06F}"/>
              </a:ext>
            </a:extLst>
          </p:cNvPr>
          <p:cNvSpPr txBox="1">
            <a:spLocks/>
          </p:cNvSpPr>
          <p:nvPr/>
        </p:nvSpPr>
        <p:spPr bwMode="auto">
          <a:xfrm>
            <a:off x="4743970" y="3834749"/>
            <a:ext cx="4321176" cy="40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1200"/>
              </a:spcAft>
              <a:buClr>
                <a:srgbClr val="00B050"/>
              </a:buClr>
              <a:buFont typeface="Wingdings" panose="05000000000000000000" pitchFamily="2" charset="2"/>
              <a:buChar char=""/>
            </a:pPr>
            <a:r>
              <a:rPr lang="pt-BR" sz="2000" kern="0" dirty="0">
                <a:solidFill>
                  <a:srgbClr val="00B050"/>
                </a:solidFill>
              </a:rPr>
              <a:t>Entregas mais rápidas.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19620801-7F76-44BB-8314-C4E46479EFD1}"/>
              </a:ext>
            </a:extLst>
          </p:cNvPr>
          <p:cNvSpPr txBox="1">
            <a:spLocks/>
          </p:cNvSpPr>
          <p:nvPr/>
        </p:nvSpPr>
        <p:spPr bwMode="auto">
          <a:xfrm>
            <a:off x="4734152" y="4421784"/>
            <a:ext cx="432117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1200"/>
              </a:spcAft>
              <a:buClr>
                <a:srgbClr val="00B050"/>
              </a:buClr>
              <a:buFont typeface="Wingdings" panose="05000000000000000000" pitchFamily="2" charset="2"/>
              <a:buChar char=""/>
            </a:pPr>
            <a:r>
              <a:rPr lang="pt-BR" sz="2000" kern="0" dirty="0">
                <a:solidFill>
                  <a:srgbClr val="00B050"/>
                </a:solidFill>
              </a:rPr>
              <a:t>Baixa curva de aprendizado.</a:t>
            </a:r>
          </a:p>
        </p:txBody>
      </p:sp>
    </p:spTree>
    <p:extLst>
      <p:ext uri="{BB962C8B-B14F-4D97-AF65-F5344CB8AC3E}">
        <p14:creationId xmlns:p14="http://schemas.microsoft.com/office/powerpoint/2010/main" val="92075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8B5A07-3D54-4745-9E4B-AF193E091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361950"/>
            <a:ext cx="4321175" cy="698500"/>
          </a:xfrm>
        </p:spPr>
        <p:txBody>
          <a:bodyPr/>
          <a:lstStyle/>
          <a:p>
            <a:r>
              <a:rPr lang="pt-BR" sz="2400" dirty="0"/>
              <a:t>Desafios da Transformação Digital com </a:t>
            </a:r>
            <a:r>
              <a:rPr lang="pt-BR" sz="2400" dirty="0" err="1"/>
              <a:t>Low</a:t>
            </a:r>
            <a:r>
              <a:rPr lang="pt-BR" sz="2400" dirty="0"/>
              <a:t>-code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B8FA28-34B4-4101-97EA-9554C37D2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347614"/>
            <a:ext cx="8642350" cy="3222799"/>
          </a:xfrm>
        </p:spPr>
        <p:txBody>
          <a:bodyPr/>
          <a:lstStyle/>
          <a:p>
            <a:r>
              <a:rPr lang="pt-BR" sz="2000" dirty="0"/>
              <a:t>Relação Velocidade x Risco</a:t>
            </a:r>
          </a:p>
        </p:txBody>
      </p:sp>
      <p:pic>
        <p:nvPicPr>
          <p:cNvPr id="7" name="Imagem 6" descr="Uma imagem contendo carro, vermelho, estacionado, motor&#10;&#10;Descrição gerada automaticamente">
            <a:extLst>
              <a:ext uri="{FF2B5EF4-FFF2-40B4-BE49-F238E27FC236}">
                <a16:creationId xmlns:a16="http://schemas.microsoft.com/office/drawing/2014/main" id="{A09CC0D7-7DD1-418F-8A75-A2B431013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46" y="2087184"/>
            <a:ext cx="3010894" cy="969132"/>
          </a:xfrm>
          <a:prstGeom prst="rect">
            <a:avLst/>
          </a:prstGeom>
        </p:spPr>
      </p:pic>
      <p:pic>
        <p:nvPicPr>
          <p:cNvPr id="11" name="Imagem 10" descr="Carro branco visto de frente&#10;&#10;Descrição gerada automaticamente">
            <a:extLst>
              <a:ext uri="{FF2B5EF4-FFF2-40B4-BE49-F238E27FC236}">
                <a16:creationId xmlns:a16="http://schemas.microsoft.com/office/drawing/2014/main" id="{66EF025E-CF67-4E62-91CD-9C2C33F638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5632" y="3147431"/>
            <a:ext cx="1786087" cy="1231271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9C593B78-4476-452C-BF46-B8B0D64BBCA2}"/>
              </a:ext>
            </a:extLst>
          </p:cNvPr>
          <p:cNvSpPr/>
          <p:nvPr/>
        </p:nvSpPr>
        <p:spPr>
          <a:xfrm>
            <a:off x="3131840" y="3056316"/>
            <a:ext cx="5724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/>
          </a:p>
          <a:p>
            <a:r>
              <a:rPr lang="pt-BR" dirty="0"/>
              <a:t>Plataformas </a:t>
            </a:r>
            <a:r>
              <a:rPr lang="pt-BR" dirty="0" err="1"/>
              <a:t>Low</a:t>
            </a:r>
            <a:r>
              <a:rPr lang="pt-BR" dirty="0"/>
              <a:t>-code aceleram o </a:t>
            </a:r>
            <a:r>
              <a:rPr lang="pt-BR" b="1" u="sng" dirty="0"/>
              <a:t>desenvolvimento.</a:t>
            </a:r>
          </a:p>
        </p:txBody>
      </p:sp>
    </p:spTree>
    <p:extLst>
      <p:ext uri="{BB962C8B-B14F-4D97-AF65-F5344CB8AC3E}">
        <p14:creationId xmlns:p14="http://schemas.microsoft.com/office/powerpoint/2010/main" val="3907699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05C754-EE5C-4044-8B6B-F2255B21D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/>
              <a:t>Principais Receios e Equívocos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D9E22F-966F-425C-9F79-505626D24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275606"/>
            <a:ext cx="8642350" cy="3402013"/>
          </a:xfrm>
        </p:spPr>
        <p:txBody>
          <a:bodyPr/>
          <a:lstStyle/>
          <a:p>
            <a:r>
              <a:rPr lang="pt-BR" sz="2000" dirty="0" err="1"/>
              <a:t>Low</a:t>
            </a:r>
            <a:r>
              <a:rPr lang="pt-BR" sz="2000" dirty="0"/>
              <a:t>-code limita o desenvolvimento.</a:t>
            </a:r>
          </a:p>
          <a:p>
            <a:r>
              <a:rPr lang="pt-BR" sz="2000" dirty="0"/>
              <a:t>O desenvolvedor tem menos poder do código.</a:t>
            </a:r>
          </a:p>
          <a:p>
            <a:r>
              <a:rPr lang="pt-BR" sz="2000" dirty="0"/>
              <a:t>Baixo poder de integração e customização. </a:t>
            </a:r>
          </a:p>
          <a:p>
            <a:r>
              <a:rPr lang="pt-BR" sz="2000" dirty="0"/>
              <a:t>Dependência de uma ferramenta.</a:t>
            </a:r>
          </a:p>
          <a:p>
            <a:r>
              <a:rPr lang="pt-BR" altLang="pt-BR" sz="2000" dirty="0" err="1"/>
              <a:t>Low</a:t>
            </a:r>
            <a:r>
              <a:rPr lang="pt-BR" altLang="pt-BR" sz="2000" dirty="0"/>
              <a:t>-code é geração de código.</a:t>
            </a:r>
          </a:p>
          <a:p>
            <a:endParaRPr lang="pt-BR" sz="2000" dirty="0"/>
          </a:p>
          <a:p>
            <a:pPr marL="0" indent="0" algn="ctr">
              <a:buNone/>
            </a:pPr>
            <a:r>
              <a:rPr lang="pt-BR" sz="2000" i="1" dirty="0"/>
              <a:t>Esses motivos deixam as empresas presas no ponto de partida da transformação digital.</a:t>
            </a:r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84806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F88197-874A-43C4-A75A-52C72D3FE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/>
              <a:t>Case: OutSystems</a:t>
            </a: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53A2AF99-3479-4A33-ADA4-DF820C4E1F60}"/>
              </a:ext>
            </a:extLst>
          </p:cNvPr>
          <p:cNvGrpSpPr/>
          <p:nvPr/>
        </p:nvGrpSpPr>
        <p:grpSpPr>
          <a:xfrm>
            <a:off x="395536" y="1131590"/>
            <a:ext cx="8262558" cy="3528392"/>
            <a:chOff x="269882" y="1131590"/>
            <a:chExt cx="10359483" cy="4541864"/>
          </a:xfrm>
        </p:grpSpPr>
        <p:pic>
          <p:nvPicPr>
            <p:cNvPr id="4" name="Google Shape;930;p103">
              <a:extLst>
                <a:ext uri="{FF2B5EF4-FFF2-40B4-BE49-F238E27FC236}">
                  <a16:creationId xmlns:a16="http://schemas.microsoft.com/office/drawing/2014/main" id="{85BA3A24-6EE8-4A5A-B627-14DCA41ABC7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49282" y="1131590"/>
              <a:ext cx="1664000" cy="166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931;p103">
              <a:extLst>
                <a:ext uri="{FF2B5EF4-FFF2-40B4-BE49-F238E27FC236}">
                  <a16:creationId xmlns:a16="http://schemas.microsoft.com/office/drawing/2014/main" id="{A7285D9B-351B-455A-92D8-680ED163CC67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294862" y="1131590"/>
              <a:ext cx="1664000" cy="166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932;p103">
              <a:extLst>
                <a:ext uri="{FF2B5EF4-FFF2-40B4-BE49-F238E27FC236}">
                  <a16:creationId xmlns:a16="http://schemas.microsoft.com/office/drawing/2014/main" id="{6FEBAAD0-91C0-4815-A835-82C94A06536A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940425" y="1131590"/>
              <a:ext cx="1664000" cy="166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933;p103">
              <a:extLst>
                <a:ext uri="{FF2B5EF4-FFF2-40B4-BE49-F238E27FC236}">
                  <a16:creationId xmlns:a16="http://schemas.microsoft.com/office/drawing/2014/main" id="{C7299953-5805-4BEC-BA84-BDDAE65D136E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585965" y="1131590"/>
              <a:ext cx="1664000" cy="166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934;p103">
              <a:extLst>
                <a:ext uri="{FF2B5EF4-FFF2-40B4-BE49-F238E27FC236}">
                  <a16:creationId xmlns:a16="http://schemas.microsoft.com/office/drawing/2014/main" id="{3DF8E885-216E-48CA-B3F7-EF7D13A1DFDB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294849" y="3460754"/>
              <a:ext cx="1664000" cy="166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935;p103">
              <a:extLst>
                <a:ext uri="{FF2B5EF4-FFF2-40B4-BE49-F238E27FC236}">
                  <a16:creationId xmlns:a16="http://schemas.microsoft.com/office/drawing/2014/main" id="{6DBD1463-29C4-4D63-A8BB-871B238E6FE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940415" y="3460754"/>
              <a:ext cx="1664000" cy="166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936;p103">
              <a:extLst>
                <a:ext uri="{FF2B5EF4-FFF2-40B4-BE49-F238E27FC236}">
                  <a16:creationId xmlns:a16="http://schemas.microsoft.com/office/drawing/2014/main" id="{DE6CB1B3-C344-480C-A316-1D1DDCD46BFC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8585949" y="3460754"/>
              <a:ext cx="1664000" cy="166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937;p103">
              <a:extLst>
                <a:ext uri="{FF2B5EF4-FFF2-40B4-BE49-F238E27FC236}">
                  <a16:creationId xmlns:a16="http://schemas.microsoft.com/office/drawing/2014/main" id="{1E54A826-2DFD-4D53-A50B-AA7E07A948D6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649282" y="3460754"/>
              <a:ext cx="1664000" cy="166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Google Shape;938;p103">
              <a:extLst>
                <a:ext uri="{FF2B5EF4-FFF2-40B4-BE49-F238E27FC236}">
                  <a16:creationId xmlns:a16="http://schemas.microsoft.com/office/drawing/2014/main" id="{D5A8736E-DBB9-4B6E-ABE6-178154E9659D}"/>
                </a:ext>
              </a:extLst>
            </p:cNvPr>
            <p:cNvSpPr txBox="1"/>
            <p:nvPr/>
          </p:nvSpPr>
          <p:spPr>
            <a:xfrm>
              <a:off x="269882" y="2434787"/>
              <a:ext cx="2422800" cy="122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pPr algn="ctr">
                <a:lnSpc>
                  <a:spcPct val="108333"/>
                </a:lnSpc>
                <a:buClr>
                  <a:srgbClr val="596669"/>
                </a:buClr>
              </a:pPr>
              <a:r>
                <a:rPr lang="en" sz="1867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1. </a:t>
              </a:r>
              <a:r>
                <a:rPr lang="pt-BR" sz="1867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Plataforma ágil</a:t>
              </a:r>
              <a:endParaRPr sz="2400" dirty="0">
                <a:solidFill>
                  <a:srgbClr val="333333"/>
                </a:solidFill>
              </a:endParaRPr>
            </a:p>
          </p:txBody>
        </p:sp>
        <p:sp>
          <p:nvSpPr>
            <p:cNvPr id="13" name="Google Shape;939;p103">
              <a:extLst>
                <a:ext uri="{FF2B5EF4-FFF2-40B4-BE49-F238E27FC236}">
                  <a16:creationId xmlns:a16="http://schemas.microsoft.com/office/drawing/2014/main" id="{BFE6C3F2-FD4E-47F4-BB41-04C495206782}"/>
                </a:ext>
              </a:extLst>
            </p:cNvPr>
            <p:cNvSpPr txBox="1"/>
            <p:nvPr/>
          </p:nvSpPr>
          <p:spPr>
            <a:xfrm>
              <a:off x="2915462" y="2434787"/>
              <a:ext cx="2422800" cy="122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pPr algn="ctr">
                <a:lnSpc>
                  <a:spcPct val="108333"/>
                </a:lnSpc>
                <a:buClr>
                  <a:srgbClr val="596669"/>
                </a:buClr>
              </a:pPr>
              <a:r>
                <a:rPr lang="en" sz="1867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2. </a:t>
              </a:r>
              <a:r>
                <a:rPr lang="pt-BR" sz="1867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Integrações sem limites.</a:t>
              </a:r>
              <a:endParaRPr sz="2400" dirty="0">
                <a:solidFill>
                  <a:srgbClr val="333333"/>
                </a:solidFill>
              </a:endParaRPr>
            </a:p>
          </p:txBody>
        </p:sp>
        <p:sp>
          <p:nvSpPr>
            <p:cNvPr id="14" name="Google Shape;940;p103">
              <a:extLst>
                <a:ext uri="{FF2B5EF4-FFF2-40B4-BE49-F238E27FC236}">
                  <a16:creationId xmlns:a16="http://schemas.microsoft.com/office/drawing/2014/main" id="{B3E8C999-CE26-4254-AA45-610D15A47EFB}"/>
                </a:ext>
              </a:extLst>
            </p:cNvPr>
            <p:cNvSpPr txBox="1"/>
            <p:nvPr/>
          </p:nvSpPr>
          <p:spPr>
            <a:xfrm>
              <a:off x="5561025" y="2434787"/>
              <a:ext cx="2422800" cy="122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pPr algn="ctr">
                <a:lnSpc>
                  <a:spcPct val="108333"/>
                </a:lnSpc>
                <a:buClr>
                  <a:srgbClr val="596669"/>
                </a:buClr>
              </a:pPr>
              <a:r>
                <a:rPr lang="en" sz="1870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3. Excelente UX</a:t>
              </a:r>
              <a:r>
                <a:rPr lang="pt-BR" sz="1870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 por padrão</a:t>
              </a:r>
              <a:endParaRPr lang="en" sz="1870" dirty="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5" name="Google Shape;941;p103">
              <a:extLst>
                <a:ext uri="{FF2B5EF4-FFF2-40B4-BE49-F238E27FC236}">
                  <a16:creationId xmlns:a16="http://schemas.microsoft.com/office/drawing/2014/main" id="{1F4214D7-7BA8-4939-B5AC-8A87358059B2}"/>
                </a:ext>
              </a:extLst>
            </p:cNvPr>
            <p:cNvSpPr txBox="1"/>
            <p:nvPr/>
          </p:nvSpPr>
          <p:spPr>
            <a:xfrm>
              <a:off x="8206565" y="2434787"/>
              <a:ext cx="2422800" cy="122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pPr algn="ctr">
                <a:lnSpc>
                  <a:spcPct val="108333"/>
                </a:lnSpc>
                <a:buClr>
                  <a:srgbClr val="596669"/>
                </a:buClr>
              </a:pPr>
              <a:r>
                <a:rPr lang="en" sz="1867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4. “Low-code” </a:t>
              </a:r>
              <a:r>
                <a:rPr lang="pt-BR" sz="1867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otimizado</a:t>
              </a:r>
              <a:endParaRPr sz="2400" dirty="0">
                <a:solidFill>
                  <a:srgbClr val="333333"/>
                </a:solidFill>
              </a:endParaRPr>
            </a:p>
          </p:txBody>
        </p:sp>
        <p:sp>
          <p:nvSpPr>
            <p:cNvPr id="16" name="Google Shape;942;p103">
              <a:extLst>
                <a:ext uri="{FF2B5EF4-FFF2-40B4-BE49-F238E27FC236}">
                  <a16:creationId xmlns:a16="http://schemas.microsoft.com/office/drawing/2014/main" id="{76D8E7BD-007C-40B0-8836-190B4D775D33}"/>
                </a:ext>
              </a:extLst>
            </p:cNvPr>
            <p:cNvSpPr txBox="1"/>
            <p:nvPr/>
          </p:nvSpPr>
          <p:spPr>
            <a:xfrm>
              <a:off x="269882" y="4849054"/>
              <a:ext cx="2422800" cy="82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pPr algn="ctr">
                <a:lnSpc>
                  <a:spcPct val="108333"/>
                </a:lnSpc>
                <a:buClr>
                  <a:srgbClr val="596669"/>
                </a:buClr>
              </a:pPr>
              <a:r>
                <a:rPr lang="en" sz="1867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5. </a:t>
              </a:r>
              <a:r>
                <a:rPr lang="pt-BR" sz="1867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Segurança</a:t>
              </a:r>
              <a:br>
                <a:rPr lang="pt-BR" sz="1867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</a:br>
              <a:r>
                <a:rPr lang="pt-BR" sz="1867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Embarcada</a:t>
              </a:r>
              <a:endParaRPr sz="2400" dirty="0">
                <a:solidFill>
                  <a:srgbClr val="333333"/>
                </a:solidFill>
              </a:endParaRPr>
            </a:p>
          </p:txBody>
        </p:sp>
        <p:sp>
          <p:nvSpPr>
            <p:cNvPr id="17" name="Google Shape;943;p103">
              <a:extLst>
                <a:ext uri="{FF2B5EF4-FFF2-40B4-BE49-F238E27FC236}">
                  <a16:creationId xmlns:a16="http://schemas.microsoft.com/office/drawing/2014/main" id="{E22B1631-8462-4FF6-9322-2A655DC4F00E}"/>
                </a:ext>
              </a:extLst>
            </p:cNvPr>
            <p:cNvSpPr txBox="1"/>
            <p:nvPr/>
          </p:nvSpPr>
          <p:spPr>
            <a:xfrm>
              <a:off x="2915462" y="4849054"/>
              <a:ext cx="2422800" cy="82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pPr algn="ctr">
                <a:lnSpc>
                  <a:spcPct val="108333"/>
                </a:lnSpc>
                <a:buClr>
                  <a:srgbClr val="596669"/>
                </a:buClr>
              </a:pPr>
              <a:r>
                <a:rPr lang="en" sz="1867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6. </a:t>
              </a:r>
              <a:r>
                <a:rPr lang="pt-BR" sz="1867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Alta Escalabilidade</a:t>
              </a:r>
              <a:endParaRPr sz="2400" dirty="0">
                <a:solidFill>
                  <a:srgbClr val="333333"/>
                </a:solidFill>
              </a:endParaRPr>
            </a:p>
          </p:txBody>
        </p:sp>
        <p:sp>
          <p:nvSpPr>
            <p:cNvPr id="18" name="Google Shape;944;p103">
              <a:extLst>
                <a:ext uri="{FF2B5EF4-FFF2-40B4-BE49-F238E27FC236}">
                  <a16:creationId xmlns:a16="http://schemas.microsoft.com/office/drawing/2014/main" id="{17E59429-472D-46A5-AB34-3DCF37B0ECCE}"/>
                </a:ext>
              </a:extLst>
            </p:cNvPr>
            <p:cNvSpPr txBox="1"/>
            <p:nvPr/>
          </p:nvSpPr>
          <p:spPr>
            <a:xfrm>
              <a:off x="5561025" y="4849054"/>
              <a:ext cx="2422800" cy="82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pPr algn="ctr">
                <a:lnSpc>
                  <a:spcPct val="108333"/>
                </a:lnSpc>
                <a:buClr>
                  <a:srgbClr val="596669"/>
                </a:buClr>
              </a:pPr>
              <a:r>
                <a:rPr lang="en" sz="1867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7. </a:t>
              </a:r>
              <a:r>
                <a:rPr lang="pt-BR" sz="1867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Implantação Sem Falhas</a:t>
              </a:r>
              <a:endParaRPr sz="2400" dirty="0">
                <a:solidFill>
                  <a:srgbClr val="333333"/>
                </a:solidFill>
              </a:endParaRPr>
            </a:p>
          </p:txBody>
        </p:sp>
        <p:sp>
          <p:nvSpPr>
            <p:cNvPr id="19" name="Google Shape;945;p103">
              <a:extLst>
                <a:ext uri="{FF2B5EF4-FFF2-40B4-BE49-F238E27FC236}">
                  <a16:creationId xmlns:a16="http://schemas.microsoft.com/office/drawing/2014/main" id="{2C8E73F9-D840-49A4-8102-A90381068F98}"/>
                </a:ext>
              </a:extLst>
            </p:cNvPr>
            <p:cNvSpPr txBox="1"/>
            <p:nvPr/>
          </p:nvSpPr>
          <p:spPr>
            <a:xfrm>
              <a:off x="8206565" y="4849054"/>
              <a:ext cx="2422800" cy="82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pPr algn="ctr">
                <a:lnSpc>
                  <a:spcPct val="108333"/>
                </a:lnSpc>
                <a:buClr>
                  <a:srgbClr val="596669"/>
                </a:buClr>
              </a:pPr>
              <a:r>
                <a:rPr lang="en" sz="1867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8. M</a:t>
              </a:r>
              <a:r>
                <a:rPr lang="pt-BR" sz="1867" dirty="0" err="1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étricas</a:t>
              </a:r>
              <a:r>
                <a:rPr lang="pt-BR" sz="1867" dirty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 realmente úteis</a:t>
              </a:r>
              <a:endParaRPr sz="2400" dirty="0">
                <a:solidFill>
                  <a:srgbClr val="33333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136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F88197-874A-43C4-A75A-52C72D3FE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/>
              <a:t>Case: OutSystems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D8254E-CBAA-40DA-A91C-25E3BB80F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000" dirty="0"/>
              <a:t>Plataforma </a:t>
            </a:r>
            <a:r>
              <a:rPr lang="pt-BR" sz="2000" dirty="0" err="1"/>
              <a:t>Low</a:t>
            </a:r>
            <a:r>
              <a:rPr lang="pt-BR" sz="2000" dirty="0"/>
              <a:t>-code líder de mercado.</a:t>
            </a:r>
          </a:p>
          <a:p>
            <a:endParaRPr lang="pt-BR" sz="2000" dirty="0"/>
          </a:p>
        </p:txBody>
      </p:sp>
      <p:pic>
        <p:nvPicPr>
          <p:cNvPr id="14" name="Google Shape;359;p55">
            <a:extLst>
              <a:ext uri="{FF2B5EF4-FFF2-40B4-BE49-F238E27FC236}">
                <a16:creationId xmlns:a16="http://schemas.microsoft.com/office/drawing/2014/main" id="{0F650B0A-F611-4A23-AE33-8FF72EE05B6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8621" y="2956751"/>
            <a:ext cx="1115427" cy="2630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12BB110A-0C60-4674-9B10-1813DD3EB9B3}"/>
              </a:ext>
            </a:extLst>
          </p:cNvPr>
          <p:cNvGrpSpPr/>
          <p:nvPr/>
        </p:nvGrpSpPr>
        <p:grpSpPr>
          <a:xfrm>
            <a:off x="896789" y="1803172"/>
            <a:ext cx="2906612" cy="3144841"/>
            <a:chOff x="686972" y="1251024"/>
            <a:chExt cx="4382000" cy="4817547"/>
          </a:xfrm>
        </p:grpSpPr>
        <p:sp>
          <p:nvSpPr>
            <p:cNvPr id="12" name="Google Shape;357;p55">
              <a:extLst>
                <a:ext uri="{FF2B5EF4-FFF2-40B4-BE49-F238E27FC236}">
                  <a16:creationId xmlns:a16="http://schemas.microsoft.com/office/drawing/2014/main" id="{E46E63EC-C839-4DEB-931E-94A580D25AB0}"/>
                </a:ext>
              </a:extLst>
            </p:cNvPr>
            <p:cNvSpPr txBox="1"/>
            <p:nvPr/>
          </p:nvSpPr>
          <p:spPr>
            <a:xfrm>
              <a:off x="686972" y="5647371"/>
              <a:ext cx="4382000" cy="42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t" anchorCtr="0">
              <a:noAutofit/>
            </a:bodyPr>
            <a:lstStyle/>
            <a:p>
              <a:pPr algn="ctr">
                <a:buClr>
                  <a:srgbClr val="FFFFFF"/>
                </a:buClr>
              </a:pPr>
              <a:r>
                <a:rPr lang="en" sz="1400" dirty="0">
                  <a:solidFill>
                    <a:srgbClr val="333333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Enterprise Low-Code Platforms</a:t>
              </a:r>
              <a:endParaRPr sz="1400" dirty="0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pic>
          <p:nvPicPr>
            <p:cNvPr id="15" name="Google Shape;360;p55">
              <a:extLst>
                <a:ext uri="{FF2B5EF4-FFF2-40B4-BE49-F238E27FC236}">
                  <a16:creationId xmlns:a16="http://schemas.microsoft.com/office/drawing/2014/main" id="{DC075900-24C2-4BCB-AA68-E5987F1C1828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798707" y="1251024"/>
              <a:ext cx="4167997" cy="432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361;p55">
              <a:extLst>
                <a:ext uri="{FF2B5EF4-FFF2-40B4-BE49-F238E27FC236}">
                  <a16:creationId xmlns:a16="http://schemas.microsoft.com/office/drawing/2014/main" id="{30174251-8748-4AF8-88E6-2E3BB9208615}"/>
                </a:ext>
              </a:extLst>
            </p:cNvPr>
            <p:cNvSpPr/>
            <p:nvPr/>
          </p:nvSpPr>
          <p:spPr>
            <a:xfrm>
              <a:off x="3870687" y="2425472"/>
              <a:ext cx="574000" cy="198800"/>
            </a:xfrm>
            <a:prstGeom prst="roundRect">
              <a:avLst>
                <a:gd name="adj" fmla="val 50000"/>
              </a:avLst>
            </a:prstGeom>
            <a:noFill/>
            <a:ln w="19050" cap="flat" cmpd="sng">
              <a:solidFill>
                <a:srgbClr val="EB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8CF184A5-360C-4B48-8073-2D7208EA01F2}"/>
              </a:ext>
            </a:extLst>
          </p:cNvPr>
          <p:cNvGrpSpPr/>
          <p:nvPr/>
        </p:nvGrpSpPr>
        <p:grpSpPr>
          <a:xfrm>
            <a:off x="4860032" y="1803172"/>
            <a:ext cx="3600400" cy="3070278"/>
            <a:chOff x="6826353" y="1203636"/>
            <a:chExt cx="5099548" cy="4628593"/>
          </a:xfrm>
        </p:grpSpPr>
        <p:pic>
          <p:nvPicPr>
            <p:cNvPr id="11" name="Google Shape;355;p55">
              <a:extLst>
                <a:ext uri="{FF2B5EF4-FFF2-40B4-BE49-F238E27FC236}">
                  <a16:creationId xmlns:a16="http://schemas.microsoft.com/office/drawing/2014/main" id="{9AAEC1F8-9A41-4823-988F-A35B9A85E92C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7225297" y="1203636"/>
              <a:ext cx="4197239" cy="432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Google Shape;358;p55">
              <a:extLst>
                <a:ext uri="{FF2B5EF4-FFF2-40B4-BE49-F238E27FC236}">
                  <a16:creationId xmlns:a16="http://schemas.microsoft.com/office/drawing/2014/main" id="{9715D918-08C1-4AD5-810B-1444AC4591CC}"/>
                </a:ext>
              </a:extLst>
            </p:cNvPr>
            <p:cNvSpPr txBox="1"/>
            <p:nvPr/>
          </p:nvSpPr>
          <p:spPr>
            <a:xfrm>
              <a:off x="6826353" y="5439039"/>
              <a:ext cx="5099548" cy="3931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t" anchorCtr="0">
              <a:noAutofit/>
            </a:bodyPr>
            <a:lstStyle/>
            <a:p>
              <a:pPr algn="ctr">
                <a:buClr>
                  <a:srgbClr val="FFFFFF"/>
                </a:buClr>
              </a:pPr>
              <a:r>
                <a:rPr lang="en" sz="1400" dirty="0" err="1">
                  <a:solidFill>
                    <a:srgbClr val="333333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Multiexperience</a:t>
              </a:r>
              <a:r>
                <a:rPr lang="en" sz="1400" dirty="0">
                  <a:solidFill>
                    <a:srgbClr val="333333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 Development Platforms</a:t>
              </a:r>
              <a:endParaRPr sz="1400" dirty="0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sp>
          <p:nvSpPr>
            <p:cNvPr id="17" name="Google Shape;362;p55">
              <a:extLst>
                <a:ext uri="{FF2B5EF4-FFF2-40B4-BE49-F238E27FC236}">
                  <a16:creationId xmlns:a16="http://schemas.microsoft.com/office/drawing/2014/main" id="{85358249-D5BC-4256-A700-A2F751B6AC3D}"/>
                </a:ext>
              </a:extLst>
            </p:cNvPr>
            <p:cNvSpPr/>
            <p:nvPr/>
          </p:nvSpPr>
          <p:spPr>
            <a:xfrm>
              <a:off x="9798121" y="2516637"/>
              <a:ext cx="621523" cy="215273"/>
            </a:xfrm>
            <a:prstGeom prst="roundRect">
              <a:avLst>
                <a:gd name="adj" fmla="val 50000"/>
              </a:avLst>
            </a:prstGeom>
            <a:noFill/>
            <a:ln w="19050" cap="flat" cmpd="sng">
              <a:solidFill>
                <a:srgbClr val="EB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516105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70"/>
          <p:cNvPicPr preferRelativeResize="0"/>
          <p:nvPr/>
        </p:nvPicPr>
        <p:blipFill rotWithShape="1">
          <a:blip r:embed="rId3">
            <a:alphaModFix/>
          </a:blip>
          <a:srcRect r="4734"/>
          <a:stretch/>
        </p:blipFill>
        <p:spPr>
          <a:xfrm>
            <a:off x="3026201" y="987574"/>
            <a:ext cx="6117799" cy="3847251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70"/>
          <p:cNvSpPr txBox="1"/>
          <p:nvPr/>
        </p:nvSpPr>
        <p:spPr>
          <a:xfrm>
            <a:off x="492099" y="2797025"/>
            <a:ext cx="1046100" cy="9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52+</a:t>
            </a:r>
            <a:br>
              <a:rPr lang="en" sz="36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lang="pt-BR" sz="15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Países</a:t>
            </a:r>
            <a:r>
              <a:rPr lang="en" sz="15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endParaRPr sz="1500" dirty="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527" name="Google Shape;527;p70"/>
          <p:cNvSpPr txBox="1"/>
          <p:nvPr/>
        </p:nvSpPr>
        <p:spPr>
          <a:xfrm>
            <a:off x="492099" y="3813425"/>
            <a:ext cx="1046100" cy="8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22+</a:t>
            </a:r>
            <a:br>
              <a:rPr lang="en" sz="36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lang="en" sz="15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Industri</a:t>
            </a:r>
            <a:r>
              <a:rPr lang="pt-BR" sz="15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</a:t>
            </a:r>
            <a:r>
              <a:rPr lang="en" sz="15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</a:t>
            </a:r>
            <a:endParaRPr sz="1500" dirty="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529" name="Google Shape;529;p70"/>
          <p:cNvSpPr txBox="1"/>
          <p:nvPr/>
        </p:nvSpPr>
        <p:spPr>
          <a:xfrm>
            <a:off x="395536" y="570485"/>
            <a:ext cx="2520280" cy="16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  <a:buSzPts val="1100"/>
            </a:pPr>
            <a:r>
              <a:rPr lang="pt-BR" sz="28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OutSystems</a:t>
            </a:r>
          </a:p>
          <a:p>
            <a:pPr>
              <a:buClr>
                <a:srgbClr val="000000"/>
              </a:buClr>
              <a:buSzPts val="1100"/>
            </a:pPr>
            <a:r>
              <a:rPr lang="pt-BR" sz="28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 números...</a:t>
            </a:r>
            <a:endParaRPr sz="2800" dirty="0">
              <a:solidFill>
                <a:srgbClr val="EFEFE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530" name="Google Shape;530;p70"/>
          <p:cNvSpPr txBox="1"/>
          <p:nvPr/>
        </p:nvSpPr>
        <p:spPr>
          <a:xfrm>
            <a:off x="1739724" y="2797025"/>
            <a:ext cx="2113200" cy="8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245+</a:t>
            </a:r>
            <a:br>
              <a:rPr lang="en" sz="36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lang="en" sz="15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Par</a:t>
            </a:r>
            <a:r>
              <a:rPr lang="pt-BR" sz="1500" dirty="0" err="1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ceiros</a:t>
            </a:r>
            <a:r>
              <a:rPr lang="pt-BR" sz="15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Globais</a:t>
            </a:r>
            <a:endParaRPr sz="1500" dirty="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531" name="Google Shape;531;p70"/>
          <p:cNvSpPr txBox="1"/>
          <p:nvPr/>
        </p:nvSpPr>
        <p:spPr>
          <a:xfrm>
            <a:off x="1739724" y="3813425"/>
            <a:ext cx="2832276" cy="8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210K+</a:t>
            </a:r>
            <a:br>
              <a:rPr lang="en" sz="36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lang="en" sz="15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Membr</a:t>
            </a:r>
            <a:r>
              <a:rPr lang="pt-BR" sz="15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</a:t>
            </a:r>
            <a:r>
              <a:rPr lang="en" sz="15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 </a:t>
            </a:r>
            <a:r>
              <a:rPr lang="pt-BR" sz="1500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na comunidade</a:t>
            </a:r>
            <a:endParaRPr sz="1500" dirty="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866275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Agrupar 59">
            <a:extLst>
              <a:ext uri="{FF2B5EF4-FFF2-40B4-BE49-F238E27FC236}">
                <a16:creationId xmlns:a16="http://schemas.microsoft.com/office/drawing/2014/main" id="{9FC4F5A6-B299-4068-9354-BC98900C9E13}"/>
              </a:ext>
            </a:extLst>
          </p:cNvPr>
          <p:cNvGrpSpPr/>
          <p:nvPr/>
        </p:nvGrpSpPr>
        <p:grpSpPr>
          <a:xfrm>
            <a:off x="99830" y="267494"/>
            <a:ext cx="8793731" cy="4694463"/>
            <a:chOff x="225916" y="237699"/>
            <a:chExt cx="11840750" cy="6085499"/>
          </a:xfrm>
        </p:grpSpPr>
        <p:sp>
          <p:nvSpPr>
            <p:cNvPr id="2" name="Rectangle 6">
              <a:extLst>
                <a:ext uri="{FF2B5EF4-FFF2-40B4-BE49-F238E27FC236}">
                  <a16:creationId xmlns:a16="http://schemas.microsoft.com/office/drawing/2014/main" id="{D3E5FA73-88BD-4455-8BB3-ECADBD286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694" y="307048"/>
              <a:ext cx="7452937" cy="400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l"/>
              <a:r>
                <a:rPr lang="en-US" sz="3200" dirty="0">
                  <a:solidFill>
                    <a:srgbClr val="FFFFFF"/>
                  </a:solidFill>
                  <a:latin typeface="Myriad Pro" panose="020B0503030403020204" pitchFamily="34" charset="0"/>
                  <a:ea typeface="ＭＳ Ｐゴシック" charset="0"/>
                  <a:cs typeface="Montserrat-Bold" charset="0"/>
                  <a:sym typeface="Montserrat-Bold" charset="0"/>
                </a:rPr>
                <a:t>NOSSOS</a:t>
              </a:r>
              <a:r>
                <a:rPr lang="en-US" sz="3200" b="1" dirty="0">
                  <a:solidFill>
                    <a:srgbClr val="FFFFFF"/>
                  </a:solidFill>
                  <a:latin typeface="Myriad Pro Semibold" panose="020B0503030403020204" pitchFamily="34" charset="0"/>
                  <a:ea typeface="ＭＳ Ｐゴシック" charset="0"/>
                  <a:cs typeface="Montserrat-Bold" charset="0"/>
                  <a:sym typeface="Montserrat-Bold" charset="0"/>
                </a:rPr>
                <a:t> CLIENTES</a:t>
              </a:r>
            </a:p>
          </p:txBody>
        </p:sp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8A684438-DF26-42F1-9935-8DF3D8C32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5231" y="3478125"/>
              <a:ext cx="1657365" cy="401257"/>
            </a:xfrm>
            <a:prstGeom prst="rect">
              <a:avLst/>
            </a:prstGeom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49841041-2648-4225-A5EA-97CD27D69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19981" y="1458997"/>
              <a:ext cx="1131311" cy="437157"/>
            </a:xfrm>
            <a:prstGeom prst="rect">
              <a:avLst/>
            </a:prstGeom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62A6D95E-8691-4E2F-B7F0-4CE60C981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12832" y="2150334"/>
              <a:ext cx="532254" cy="532254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BBCC1839-1245-4DE2-8288-80B422D3C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72553" y="2301255"/>
              <a:ext cx="912976" cy="266285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713A457C-DE63-484E-A7A4-7FCC06690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30328" y="1242980"/>
              <a:ext cx="1210333" cy="58528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8280A818-AFC4-460B-8048-DD8E867248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9882" t="17512" r="8170" b="34840"/>
            <a:stretch/>
          </p:blipFill>
          <p:spPr>
            <a:xfrm>
              <a:off x="10345562" y="5730791"/>
              <a:ext cx="1519412" cy="472013"/>
            </a:xfrm>
            <a:prstGeom prst="rect">
              <a:avLst/>
            </a:prstGeom>
          </p:spPr>
        </p:pic>
        <p:pic>
          <p:nvPicPr>
            <p:cNvPr id="9" name="Imagem 8" descr="Uma imagem contendo objeto&#10;&#10;&#10;&#10;Descrição gerada automaticamente">
              <a:extLst>
                <a:ext uri="{FF2B5EF4-FFF2-40B4-BE49-F238E27FC236}">
                  <a16:creationId xmlns:a16="http://schemas.microsoft.com/office/drawing/2014/main" id="{FC0870D7-942D-4D3F-8CD4-82C598D40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289642" y="4493142"/>
              <a:ext cx="1336805" cy="273437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B87C9995-FF91-4E17-89ED-E69F8C793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412721" y="2654968"/>
              <a:ext cx="802027" cy="929408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E0990D10-EABB-4005-806F-94194E6084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5227" r="14641" b="20278"/>
            <a:stretch/>
          </p:blipFill>
          <p:spPr>
            <a:xfrm>
              <a:off x="6505198" y="1423499"/>
              <a:ext cx="794811" cy="640183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6891E564-7ED6-4912-BF3E-6A8E040237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t="11891" b="16184"/>
            <a:stretch/>
          </p:blipFill>
          <p:spPr>
            <a:xfrm>
              <a:off x="5841122" y="4434643"/>
              <a:ext cx="1054643" cy="379279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24A0631C-BA6F-4B13-B9BC-27300FF14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/>
          </p:blipFill>
          <p:spPr>
            <a:xfrm>
              <a:off x="1810358" y="2135406"/>
              <a:ext cx="1259228" cy="595153"/>
            </a:xfrm>
            <a:prstGeom prst="rect">
              <a:avLst/>
            </a:prstGeom>
          </p:spPr>
        </p:pic>
        <p:pic>
          <p:nvPicPr>
            <p:cNvPr id="14" name="Imagem 13" descr="Uma imagem contendo metalúrgico&#10;&#10;&#10;&#10;Descrição gerada automaticamente">
              <a:extLst>
                <a:ext uri="{FF2B5EF4-FFF2-40B4-BE49-F238E27FC236}">
                  <a16:creationId xmlns:a16="http://schemas.microsoft.com/office/drawing/2014/main" id="{4F37B7D0-AB53-4C7C-B88D-6BF072F74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198233" y="2919424"/>
              <a:ext cx="1509580" cy="1394887"/>
            </a:xfrm>
            <a:prstGeom prst="rect">
              <a:avLst/>
            </a:prstGeom>
          </p:spPr>
        </p:pic>
        <p:pic>
          <p:nvPicPr>
            <p:cNvPr id="15" name="Imagem 14" descr="Uma imagem contendo clip-art&#10;&#10;&#10;&#10;Descrição gerada automaticamente">
              <a:extLst>
                <a:ext uri="{FF2B5EF4-FFF2-40B4-BE49-F238E27FC236}">
                  <a16:creationId xmlns:a16="http://schemas.microsoft.com/office/drawing/2014/main" id="{E8BDAC63-7851-4C17-B6B6-23A7E4554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663178" y="4314553"/>
              <a:ext cx="1431821" cy="436751"/>
            </a:xfrm>
            <a:prstGeom prst="rect">
              <a:avLst/>
            </a:prstGeom>
          </p:spPr>
        </p:pic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390C0C50-FE1D-461B-8B24-3C3A5E8D2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/>
            <a:stretch/>
          </p:blipFill>
          <p:spPr>
            <a:xfrm>
              <a:off x="337721" y="3571672"/>
              <a:ext cx="1170207" cy="432000"/>
            </a:xfrm>
            <a:prstGeom prst="rect">
              <a:avLst/>
            </a:prstGeom>
          </p:spPr>
        </p:pic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9EFE29D0-672C-40E4-A139-B84148550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25916" y="4910050"/>
              <a:ext cx="1339095" cy="1123832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ED0178AD-EE19-4105-823A-D3320A663F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/>
            <a:srcRect l="9013" t="20945" r="8017" b="25184"/>
            <a:stretch/>
          </p:blipFill>
          <p:spPr>
            <a:xfrm>
              <a:off x="7855139" y="5021662"/>
              <a:ext cx="702936" cy="456401"/>
            </a:xfrm>
            <a:prstGeom prst="rect">
              <a:avLst/>
            </a:prstGeom>
          </p:spPr>
        </p:pic>
        <p:pic>
          <p:nvPicPr>
            <p:cNvPr id="19" name="Imagem 18" descr="Uma imagem contendo céu&#10;&#10;&#10;&#10;Descrição gerada automaticamente">
              <a:extLst>
                <a:ext uri="{FF2B5EF4-FFF2-40B4-BE49-F238E27FC236}">
                  <a16:creationId xmlns:a16="http://schemas.microsoft.com/office/drawing/2014/main" id="{D44F2D58-A843-4961-A3D3-C73EDBBB0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164561" y="3780863"/>
              <a:ext cx="2254672" cy="324047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E1CC3B28-85DA-4748-A397-AF4B0C3F13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/>
            <a:srcRect t="19088" b="18275"/>
            <a:stretch/>
          </p:blipFill>
          <p:spPr>
            <a:xfrm>
              <a:off x="5857206" y="2112443"/>
              <a:ext cx="1448026" cy="566868"/>
            </a:xfrm>
            <a:prstGeom prst="rect">
              <a:avLst/>
            </a:prstGeom>
          </p:spPr>
        </p:pic>
        <p:pic>
          <p:nvPicPr>
            <p:cNvPr id="21" name="Imagem 20" descr="Uma imagem contendo objeto&#10;&#10;&#10;&#10;Descrição gerada automaticamente">
              <a:extLst>
                <a:ext uri="{FF2B5EF4-FFF2-40B4-BE49-F238E27FC236}">
                  <a16:creationId xmlns:a16="http://schemas.microsoft.com/office/drawing/2014/main" id="{A67BCA93-B723-436C-9290-923E9DC639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619105" y="2654968"/>
              <a:ext cx="447561" cy="776761"/>
            </a:xfrm>
            <a:prstGeom prst="rect">
              <a:avLst/>
            </a:prstGeom>
          </p:spPr>
        </p:pic>
        <p:pic>
          <p:nvPicPr>
            <p:cNvPr id="22" name="Imagem 21" descr="Uma imagem contendo objeto&#10;&#10;&#10;&#10;Descrição gerada automaticamente">
              <a:extLst>
                <a:ext uri="{FF2B5EF4-FFF2-40B4-BE49-F238E27FC236}">
                  <a16:creationId xmlns:a16="http://schemas.microsoft.com/office/drawing/2014/main" id="{E1CDAE3E-9CB4-4C6D-8BD7-E95DA97CE8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/>
            <a:srcRect l="12963" r="10854"/>
            <a:stretch/>
          </p:blipFill>
          <p:spPr>
            <a:xfrm>
              <a:off x="365175" y="2199915"/>
              <a:ext cx="1234159" cy="388911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43BEFF2E-3339-4ADA-B924-272069619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992611" y="4981315"/>
              <a:ext cx="1730271" cy="492559"/>
            </a:xfrm>
            <a:prstGeom prst="rect">
              <a:avLst/>
            </a:prstGeom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AD54CF77-1E55-4538-AA95-FC6AF9DAF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/>
            <a:srcRect l="14801" t="26412" r="17658" b="24762"/>
            <a:stretch/>
          </p:blipFill>
          <p:spPr>
            <a:xfrm>
              <a:off x="7694288" y="2961615"/>
              <a:ext cx="1297381" cy="526247"/>
            </a:xfrm>
            <a:prstGeom prst="rect">
              <a:avLst/>
            </a:prstGeom>
          </p:spPr>
        </p:pic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7B552105-D223-4D7F-9AC4-FCFA35B2D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128224" y="690455"/>
              <a:ext cx="2091306" cy="640012"/>
            </a:xfrm>
            <a:prstGeom prst="rect">
              <a:avLst/>
            </a:prstGeom>
          </p:spPr>
        </p:pic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055B1227-A91F-4B7E-A75A-1CC3304BED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/>
            <a:srcRect t="31978" b="32946"/>
            <a:stretch/>
          </p:blipFill>
          <p:spPr>
            <a:xfrm>
              <a:off x="1790250" y="561713"/>
              <a:ext cx="1083733" cy="380132"/>
            </a:xfrm>
            <a:prstGeom prst="rect">
              <a:avLst/>
            </a:prstGeom>
          </p:spPr>
        </p:pic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F590369D-18DA-47C0-966F-05C11FCF0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9555129" y="2200030"/>
              <a:ext cx="1731946" cy="268865"/>
            </a:xfrm>
            <a:prstGeom prst="rect">
              <a:avLst/>
            </a:prstGeom>
          </p:spPr>
        </p:pic>
        <p:pic>
          <p:nvPicPr>
            <p:cNvPr id="28" name="Imagem 27" descr="Uma imagem contendo texto&#10;&#10;&#10;&#10;Descrição gerada automaticamente">
              <a:extLst>
                <a:ext uri="{FF2B5EF4-FFF2-40B4-BE49-F238E27FC236}">
                  <a16:creationId xmlns:a16="http://schemas.microsoft.com/office/drawing/2014/main" id="{34A3F8C5-AD83-4278-9D9D-A1C76E30B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4660185" y="4441537"/>
              <a:ext cx="647868" cy="647868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1986145F-3B39-4FBF-AFD4-4754A294F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9"/>
            <a:srcRect l="21147" t="35729" r="17670" b="19494"/>
            <a:stretch/>
          </p:blipFill>
          <p:spPr>
            <a:xfrm>
              <a:off x="1718429" y="5156437"/>
              <a:ext cx="1603858" cy="445847"/>
            </a:xfrm>
            <a:prstGeom prst="rect">
              <a:avLst/>
            </a:prstGeom>
          </p:spPr>
        </p:pic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5E40A222-CC4C-4ADA-AD2E-734869A33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560018" y="1829119"/>
              <a:ext cx="1446317" cy="266123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8FE09EE4-829E-4C46-A8CA-0C6076398F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1"/>
            <a:srcRect l="14205" t="32118" r="12124" b="32607"/>
            <a:stretch/>
          </p:blipFill>
          <p:spPr>
            <a:xfrm>
              <a:off x="9875499" y="3634705"/>
              <a:ext cx="1750948" cy="630059"/>
            </a:xfrm>
            <a:prstGeom prst="rect">
              <a:avLst/>
            </a:prstGeom>
          </p:spPr>
        </p:pic>
        <p:pic>
          <p:nvPicPr>
            <p:cNvPr id="32" name="Imagem 31">
              <a:extLst>
                <a:ext uri="{FF2B5EF4-FFF2-40B4-BE49-F238E27FC236}">
                  <a16:creationId xmlns:a16="http://schemas.microsoft.com/office/drawing/2014/main" id="{8E20289C-062E-4E87-B73B-1D7E964CFD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2"/>
            <a:srcRect t="31654" b="24906"/>
            <a:stretch/>
          </p:blipFill>
          <p:spPr>
            <a:xfrm>
              <a:off x="2917519" y="5721988"/>
              <a:ext cx="1286933" cy="559047"/>
            </a:xfrm>
            <a:prstGeom prst="rect">
              <a:avLst/>
            </a:prstGeom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CA43298A-C403-4351-9843-1005C0075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8721000" y="4910048"/>
              <a:ext cx="1893792" cy="801875"/>
            </a:xfrm>
            <a:prstGeom prst="rect">
              <a:avLst/>
            </a:prstGeom>
          </p:spPr>
        </p:pic>
        <p:pic>
          <p:nvPicPr>
            <p:cNvPr id="34" name="Imagem 33">
              <a:extLst>
                <a:ext uri="{FF2B5EF4-FFF2-40B4-BE49-F238E27FC236}">
                  <a16:creationId xmlns:a16="http://schemas.microsoft.com/office/drawing/2014/main" id="{3C68512D-98CC-440D-9AED-C96D732F17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4"/>
            <a:srcRect t="10727" b="9566"/>
            <a:stretch/>
          </p:blipFill>
          <p:spPr>
            <a:xfrm>
              <a:off x="2235554" y="4104910"/>
              <a:ext cx="2217374" cy="919045"/>
            </a:xfrm>
            <a:prstGeom prst="rect">
              <a:avLst/>
            </a:prstGeom>
          </p:spPr>
        </p:pic>
        <p:pic>
          <p:nvPicPr>
            <p:cNvPr id="35" name="Imagem 34" descr="Uma imagem contendo objeto&#10;&#10;&#10;&#10;Descrição gerada automaticamente">
              <a:extLst>
                <a:ext uri="{FF2B5EF4-FFF2-40B4-BE49-F238E27FC236}">
                  <a16:creationId xmlns:a16="http://schemas.microsoft.com/office/drawing/2014/main" id="{3E74BFDC-FBBF-4FE2-9CEF-747212E45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7722882" y="1437392"/>
              <a:ext cx="1703484" cy="469788"/>
            </a:xfrm>
            <a:prstGeom prst="rect">
              <a:avLst/>
            </a:prstGeom>
          </p:spPr>
        </p:pic>
        <p:pic>
          <p:nvPicPr>
            <p:cNvPr id="36" name="Imagem 35">
              <a:extLst>
                <a:ext uri="{FF2B5EF4-FFF2-40B4-BE49-F238E27FC236}">
                  <a16:creationId xmlns:a16="http://schemas.microsoft.com/office/drawing/2014/main" id="{7F7DB52C-FE2D-436C-80B6-DF749175B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1569937" y="4069131"/>
              <a:ext cx="833937" cy="303052"/>
            </a:xfrm>
            <a:prstGeom prst="rect">
              <a:avLst/>
            </a:prstGeom>
          </p:spPr>
        </p:pic>
        <p:pic>
          <p:nvPicPr>
            <p:cNvPr id="37" name="Imagem 36" descr="Uma imagem contendo captura de tela&#10;&#10;&#10;&#10;Descrição gerada automaticamente">
              <a:extLst>
                <a:ext uri="{FF2B5EF4-FFF2-40B4-BE49-F238E27FC236}">
                  <a16:creationId xmlns:a16="http://schemas.microsoft.com/office/drawing/2014/main" id="{B604C4DC-BB85-4145-9BE7-23CBB633C0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7"/>
            <a:srcRect t="16235" b="24198"/>
            <a:stretch/>
          </p:blipFill>
          <p:spPr>
            <a:xfrm>
              <a:off x="904782" y="1300731"/>
              <a:ext cx="1206292" cy="324792"/>
            </a:xfrm>
            <a:prstGeom prst="rect">
              <a:avLst/>
            </a:prstGeom>
          </p:spPr>
        </p:pic>
        <p:pic>
          <p:nvPicPr>
            <p:cNvPr id="38" name="Imagem 37">
              <a:extLst>
                <a:ext uri="{FF2B5EF4-FFF2-40B4-BE49-F238E27FC236}">
                  <a16:creationId xmlns:a16="http://schemas.microsoft.com/office/drawing/2014/main" id="{D51060A0-92F1-4775-A866-01F5FCA45D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8"/>
            <a:srcRect t="31113" b="28567"/>
            <a:stretch/>
          </p:blipFill>
          <p:spPr>
            <a:xfrm>
              <a:off x="396969" y="4456534"/>
              <a:ext cx="1329609" cy="357389"/>
            </a:xfrm>
            <a:prstGeom prst="rect">
              <a:avLst/>
            </a:prstGeom>
          </p:spPr>
        </p:pic>
        <p:pic>
          <p:nvPicPr>
            <p:cNvPr id="39" name="Imagem 38">
              <a:extLst>
                <a:ext uri="{FF2B5EF4-FFF2-40B4-BE49-F238E27FC236}">
                  <a16:creationId xmlns:a16="http://schemas.microsoft.com/office/drawing/2014/main" id="{FA3A832F-95B5-450D-8E3B-8FA2BB7D7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384263" y="2705324"/>
              <a:ext cx="2148411" cy="647544"/>
            </a:xfrm>
            <a:prstGeom prst="rect">
              <a:avLst/>
            </a:prstGeom>
          </p:spPr>
        </p:pic>
        <p:pic>
          <p:nvPicPr>
            <p:cNvPr id="40" name="Imagem 39">
              <a:extLst>
                <a:ext uri="{FF2B5EF4-FFF2-40B4-BE49-F238E27FC236}">
                  <a16:creationId xmlns:a16="http://schemas.microsoft.com/office/drawing/2014/main" id="{E335F641-ECF7-4751-B91F-E9AACF2FA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3354554" y="2028518"/>
              <a:ext cx="2213720" cy="557411"/>
            </a:xfrm>
            <a:prstGeom prst="rect">
              <a:avLst/>
            </a:prstGeom>
          </p:spPr>
        </p:pic>
        <p:pic>
          <p:nvPicPr>
            <p:cNvPr id="41" name="Imagem 40">
              <a:extLst>
                <a:ext uri="{FF2B5EF4-FFF2-40B4-BE49-F238E27FC236}">
                  <a16:creationId xmlns:a16="http://schemas.microsoft.com/office/drawing/2014/main" id="{EEE2B5BB-2B0F-42F7-ABDC-119FA97114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1"/>
            <a:srcRect l="5712" t="35650" r="5322" b="37125"/>
            <a:stretch/>
          </p:blipFill>
          <p:spPr>
            <a:xfrm>
              <a:off x="7295368" y="5748423"/>
              <a:ext cx="1903865" cy="436752"/>
            </a:xfrm>
            <a:prstGeom prst="rect">
              <a:avLst/>
            </a:prstGeom>
          </p:spPr>
        </p:pic>
        <p:pic>
          <p:nvPicPr>
            <p:cNvPr id="42" name="Imagem 41">
              <a:extLst>
                <a:ext uri="{FF2B5EF4-FFF2-40B4-BE49-F238E27FC236}">
                  <a16:creationId xmlns:a16="http://schemas.microsoft.com/office/drawing/2014/main" id="{2645A586-38E8-4865-944A-80C029A23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3334133" y="455397"/>
              <a:ext cx="499979" cy="765273"/>
            </a:xfrm>
            <a:prstGeom prst="rect">
              <a:avLst/>
            </a:prstGeom>
          </p:spPr>
        </p:pic>
        <p:pic>
          <p:nvPicPr>
            <p:cNvPr id="43" name="Imagem 42">
              <a:extLst>
                <a:ext uri="{FF2B5EF4-FFF2-40B4-BE49-F238E27FC236}">
                  <a16:creationId xmlns:a16="http://schemas.microsoft.com/office/drawing/2014/main" id="{10422687-4617-473C-965C-E610B264AE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3"/>
            <a:srcRect t="18155" b="40478"/>
            <a:stretch/>
          </p:blipFill>
          <p:spPr>
            <a:xfrm>
              <a:off x="2707458" y="2847796"/>
              <a:ext cx="1587601" cy="559081"/>
            </a:xfrm>
            <a:prstGeom prst="rect">
              <a:avLst/>
            </a:prstGeom>
          </p:spPr>
        </p:pic>
        <p:pic>
          <p:nvPicPr>
            <p:cNvPr id="44" name="Imagem 43" descr="Uma imagem contendo sinal, ao ar livre&#10;&#10;&#10;&#10;Descrição gerada automaticamente">
              <a:extLst>
                <a:ext uri="{FF2B5EF4-FFF2-40B4-BE49-F238E27FC236}">
                  <a16:creationId xmlns:a16="http://schemas.microsoft.com/office/drawing/2014/main" id="{E48AA6DF-1B35-48E1-B087-07CCAC0CE2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4"/>
            <a:srcRect l="6506" t="22181" r="7174" b="23034"/>
            <a:stretch/>
          </p:blipFill>
          <p:spPr>
            <a:xfrm>
              <a:off x="6002442" y="2872744"/>
              <a:ext cx="1495033" cy="711632"/>
            </a:xfrm>
            <a:prstGeom prst="rect">
              <a:avLst/>
            </a:prstGeom>
          </p:spPr>
        </p:pic>
        <p:pic>
          <p:nvPicPr>
            <p:cNvPr id="45" name="Imagem 44" descr="Uma imagem contendo objeto&#10;&#10;&#10;&#10;Descrição gerada automaticamente">
              <a:extLst>
                <a:ext uri="{FF2B5EF4-FFF2-40B4-BE49-F238E27FC236}">
                  <a16:creationId xmlns:a16="http://schemas.microsoft.com/office/drawing/2014/main" id="{F9825E8E-F171-4827-B3BC-CB3742126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3516615" y="5143929"/>
              <a:ext cx="1696882" cy="445848"/>
            </a:xfrm>
            <a:prstGeom prst="rect">
              <a:avLst/>
            </a:prstGeom>
          </p:spPr>
        </p:pic>
        <p:pic>
          <p:nvPicPr>
            <p:cNvPr id="46" name="Imagem 45" descr="Uma imagem contendo clip-art&#10;&#10;&#10;&#10;Descrição gerada automaticamente">
              <a:extLst>
                <a:ext uri="{FF2B5EF4-FFF2-40B4-BE49-F238E27FC236}">
                  <a16:creationId xmlns:a16="http://schemas.microsoft.com/office/drawing/2014/main" id="{466A8762-5AB4-4C34-884A-B434F149A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3607225" y="3562579"/>
              <a:ext cx="541126" cy="541126"/>
            </a:xfrm>
            <a:prstGeom prst="rect">
              <a:avLst/>
            </a:prstGeom>
          </p:spPr>
        </p:pic>
        <p:pic>
          <p:nvPicPr>
            <p:cNvPr id="47" name="Imagem 46">
              <a:extLst>
                <a:ext uri="{FF2B5EF4-FFF2-40B4-BE49-F238E27FC236}">
                  <a16:creationId xmlns:a16="http://schemas.microsoft.com/office/drawing/2014/main" id="{67594D5D-7258-47B1-A217-BC5BA70BD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6704102" y="764792"/>
              <a:ext cx="1584056" cy="415152"/>
            </a:xfrm>
            <a:prstGeom prst="rect">
              <a:avLst/>
            </a:prstGeom>
          </p:spPr>
        </p:pic>
        <p:pic>
          <p:nvPicPr>
            <p:cNvPr id="48" name="Imagem 47">
              <a:extLst>
                <a:ext uri="{FF2B5EF4-FFF2-40B4-BE49-F238E27FC236}">
                  <a16:creationId xmlns:a16="http://schemas.microsoft.com/office/drawing/2014/main" id="{E8CDB598-B158-48A2-931F-C54A38276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5443957" y="1434603"/>
              <a:ext cx="944355" cy="665891"/>
            </a:xfrm>
            <a:prstGeom prst="rect">
              <a:avLst/>
            </a:prstGeom>
          </p:spPr>
        </p:pic>
        <p:pic>
          <p:nvPicPr>
            <p:cNvPr id="49" name="Imagem 48">
              <a:extLst>
                <a:ext uri="{FF2B5EF4-FFF2-40B4-BE49-F238E27FC236}">
                  <a16:creationId xmlns:a16="http://schemas.microsoft.com/office/drawing/2014/main" id="{EF1FBFB4-DEF4-4C31-B3BD-67F1DE5A45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9"/>
            <a:srcRect l="12114" t="12998" r="13384" b="12164"/>
            <a:stretch/>
          </p:blipFill>
          <p:spPr>
            <a:xfrm>
              <a:off x="11287075" y="4827971"/>
              <a:ext cx="714788" cy="718000"/>
            </a:xfrm>
            <a:prstGeom prst="rect">
              <a:avLst/>
            </a:prstGeom>
          </p:spPr>
        </p:pic>
        <p:pic>
          <p:nvPicPr>
            <p:cNvPr id="50" name="Imagem 49" descr="Uma imagem contendo objeto&#10;&#10;&#10;&#10;Descrição gerada automaticamente">
              <a:extLst>
                <a:ext uri="{FF2B5EF4-FFF2-40B4-BE49-F238E27FC236}">
                  <a16:creationId xmlns:a16="http://schemas.microsoft.com/office/drawing/2014/main" id="{21B063A6-7857-4D72-891D-F75C3AE89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5560614" y="5608522"/>
              <a:ext cx="1208781" cy="530252"/>
            </a:xfrm>
            <a:prstGeom prst="rect">
              <a:avLst/>
            </a:prstGeom>
          </p:spPr>
        </p:pic>
        <p:pic>
          <p:nvPicPr>
            <p:cNvPr id="51" name="Imagem 50" descr="Uma imagem contendo objeto, relógio&#10;&#10;&#10;&#10;Descrição gerada automaticamente">
              <a:extLst>
                <a:ext uri="{FF2B5EF4-FFF2-40B4-BE49-F238E27FC236}">
                  <a16:creationId xmlns:a16="http://schemas.microsoft.com/office/drawing/2014/main" id="{AD7EF892-D30F-4411-9049-5787F395D2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9802024" y="1399128"/>
              <a:ext cx="1948672" cy="736841"/>
            </a:xfrm>
            <a:prstGeom prst="rect">
              <a:avLst/>
            </a:prstGeom>
          </p:spPr>
        </p:pic>
        <p:pic>
          <p:nvPicPr>
            <p:cNvPr id="52" name="Imagem 51">
              <a:extLst>
                <a:ext uri="{FF2B5EF4-FFF2-40B4-BE49-F238E27FC236}">
                  <a16:creationId xmlns:a16="http://schemas.microsoft.com/office/drawing/2014/main" id="{6DFF29EC-0B76-4A66-84CF-DDF139A643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2"/>
            <a:srcRect l="17725" r="19040"/>
            <a:stretch/>
          </p:blipFill>
          <p:spPr>
            <a:xfrm>
              <a:off x="5151292" y="237699"/>
              <a:ext cx="900980" cy="473467"/>
            </a:xfrm>
            <a:prstGeom prst="rect">
              <a:avLst/>
            </a:prstGeom>
          </p:spPr>
        </p:pic>
        <p:pic>
          <p:nvPicPr>
            <p:cNvPr id="53" name="Imagem 52" descr="Uma imagem contendo objeto&#10;&#10;&#10;&#10;Descrição gerada automaticamente">
              <a:extLst>
                <a:ext uri="{FF2B5EF4-FFF2-40B4-BE49-F238E27FC236}">
                  <a16:creationId xmlns:a16="http://schemas.microsoft.com/office/drawing/2014/main" id="{A65A5C11-706E-4C86-83D6-A4A98D111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9204658" y="2504635"/>
              <a:ext cx="1023144" cy="1023144"/>
            </a:xfrm>
            <a:prstGeom prst="rect">
              <a:avLst/>
            </a:prstGeom>
          </p:spPr>
        </p:pic>
        <p:pic>
          <p:nvPicPr>
            <p:cNvPr id="54" name="Imagem 53">
              <a:extLst>
                <a:ext uri="{FF2B5EF4-FFF2-40B4-BE49-F238E27FC236}">
                  <a16:creationId xmlns:a16="http://schemas.microsoft.com/office/drawing/2014/main" id="{93D6B87C-49A6-43F2-99DE-01130A1B9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4307059" y="5651033"/>
              <a:ext cx="1403547" cy="573996"/>
            </a:xfrm>
            <a:prstGeom prst="rect">
              <a:avLst/>
            </a:prstGeom>
          </p:spPr>
        </p:pic>
        <p:pic>
          <p:nvPicPr>
            <p:cNvPr id="55" name="Imagem 54" descr="Uma imagem contendo tráfego, luz&#10;&#10;&#10;&#10;Descrição gerada automaticamente">
              <a:extLst>
                <a:ext uri="{FF2B5EF4-FFF2-40B4-BE49-F238E27FC236}">
                  <a16:creationId xmlns:a16="http://schemas.microsoft.com/office/drawing/2014/main" id="{224AADB2-1010-4BCD-AFA8-570863F9D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5138842" y="2721879"/>
              <a:ext cx="863600" cy="304800"/>
            </a:xfrm>
            <a:prstGeom prst="rect">
              <a:avLst/>
            </a:prstGeom>
          </p:spPr>
        </p:pic>
        <p:pic>
          <p:nvPicPr>
            <p:cNvPr id="56" name="Imagem 55" descr="Uma imagem contendo brinquedo&#10;&#10;&#10;&#10;Descrição gerada automaticamente">
              <a:extLst>
                <a:ext uri="{FF2B5EF4-FFF2-40B4-BE49-F238E27FC236}">
                  <a16:creationId xmlns:a16="http://schemas.microsoft.com/office/drawing/2014/main" id="{EE1E8BB7-B590-44D9-ADE9-1298F8319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7001729" y="251795"/>
              <a:ext cx="977797" cy="390504"/>
            </a:xfrm>
            <a:prstGeom prst="rect">
              <a:avLst/>
            </a:prstGeom>
          </p:spPr>
        </p:pic>
        <p:pic>
          <p:nvPicPr>
            <p:cNvPr id="57" name="Imagem 56">
              <a:extLst>
                <a:ext uri="{FF2B5EF4-FFF2-40B4-BE49-F238E27FC236}">
                  <a16:creationId xmlns:a16="http://schemas.microsoft.com/office/drawing/2014/main" id="{8BAA4728-8636-4311-8779-44C2C71E4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8723809" y="3584377"/>
              <a:ext cx="801875" cy="801875"/>
            </a:xfrm>
            <a:prstGeom prst="rect">
              <a:avLst/>
            </a:prstGeom>
          </p:spPr>
        </p:pic>
        <p:pic>
          <p:nvPicPr>
            <p:cNvPr id="58" name="Imagem 57">
              <a:extLst>
                <a:ext uri="{FF2B5EF4-FFF2-40B4-BE49-F238E27FC236}">
                  <a16:creationId xmlns:a16="http://schemas.microsoft.com/office/drawing/2014/main" id="{719C5B94-F8A4-4161-BFA8-3A7BAED7B0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8"/>
            <a:srcRect t="30654" b="30523"/>
            <a:stretch/>
          </p:blipFill>
          <p:spPr>
            <a:xfrm>
              <a:off x="1352115" y="5872999"/>
              <a:ext cx="1285645" cy="450199"/>
            </a:xfrm>
            <a:prstGeom prst="rect">
              <a:avLst/>
            </a:prstGeom>
          </p:spPr>
        </p:pic>
        <p:pic>
          <p:nvPicPr>
            <p:cNvPr id="59" name="Imagem 58">
              <a:extLst>
                <a:ext uri="{FF2B5EF4-FFF2-40B4-BE49-F238E27FC236}">
                  <a16:creationId xmlns:a16="http://schemas.microsoft.com/office/drawing/2014/main" id="{BCB6555A-8479-4D9C-8BB4-C829628302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236249" y="589524"/>
              <a:ext cx="1080338" cy="4321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5170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6A65D9-1ADA-4542-9BFF-05E7E93A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/>
              <a:t>Fast Demo...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532AD4B-9C08-4A49-A7EF-2743CE2D2FB0}"/>
              </a:ext>
            </a:extLst>
          </p:cNvPr>
          <p:cNvSpPr txBox="1"/>
          <p:nvPr/>
        </p:nvSpPr>
        <p:spPr>
          <a:xfrm flipH="1">
            <a:off x="4443037" y="2217807"/>
            <a:ext cx="13681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err="1"/>
              <a:t>Let’s</a:t>
            </a:r>
            <a:endParaRPr lang="pt-BR" sz="40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FF4754C-8753-4A26-94C5-69AD85645516}"/>
              </a:ext>
            </a:extLst>
          </p:cNvPr>
          <p:cNvSpPr txBox="1"/>
          <p:nvPr/>
        </p:nvSpPr>
        <p:spPr>
          <a:xfrm>
            <a:off x="5667175" y="2216512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/>
              <a:t>code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04201E8-E89B-4115-88B2-95133761A472}"/>
              </a:ext>
            </a:extLst>
          </p:cNvPr>
          <p:cNvSpPr txBox="1"/>
          <p:nvPr/>
        </p:nvSpPr>
        <p:spPr>
          <a:xfrm>
            <a:off x="5667175" y="2216512"/>
            <a:ext cx="1512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strike="sngStrike" dirty="0"/>
              <a:t>code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6CED969-6F4E-46F7-9D1F-FA06B7D62488}"/>
              </a:ext>
            </a:extLst>
          </p:cNvPr>
          <p:cNvSpPr txBox="1"/>
          <p:nvPr/>
        </p:nvSpPr>
        <p:spPr>
          <a:xfrm>
            <a:off x="5667175" y="2211341"/>
            <a:ext cx="25772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err="1"/>
              <a:t>low</a:t>
            </a:r>
            <a:r>
              <a:rPr lang="pt-BR" sz="4000" b="1" dirty="0"/>
              <a:t>-code!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8544839-9366-4905-A312-F2097C35B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266" y="1731635"/>
            <a:ext cx="2895702" cy="199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71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6A65D9-1ADA-4542-9BFF-05E7E93AA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411510"/>
            <a:ext cx="5689600" cy="698500"/>
          </a:xfrm>
        </p:spPr>
        <p:txBody>
          <a:bodyPr/>
          <a:lstStyle/>
          <a:p>
            <a:r>
              <a:rPr lang="pt-BR" sz="2400" dirty="0"/>
              <a:t>Demo: Project </a:t>
            </a:r>
            <a:r>
              <a:rPr lang="pt-BR" sz="2400" dirty="0" err="1"/>
              <a:t>Tracker</a:t>
            </a:r>
            <a:endParaRPr lang="pt-BR" sz="2400" dirty="0"/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E5B2EAC5-CA0A-421E-A424-238EC7C46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75606"/>
            <a:ext cx="8569648" cy="3402013"/>
          </a:xfrm>
        </p:spPr>
        <p:txBody>
          <a:bodyPr/>
          <a:lstStyle/>
          <a:p>
            <a:pPr marL="0" indent="0">
              <a:buNone/>
            </a:pPr>
            <a:r>
              <a:rPr lang="pt-BR" sz="2000" dirty="0"/>
              <a:t>Em resumo, iremos:</a:t>
            </a:r>
          </a:p>
          <a:p>
            <a:r>
              <a:rPr lang="pt-BR" sz="2000" dirty="0"/>
              <a:t>Criar a tela Projetos (lista)</a:t>
            </a:r>
          </a:p>
          <a:p>
            <a:r>
              <a:rPr lang="pt-BR" sz="2000" dirty="0"/>
              <a:t>Criar a tela Detalhes do projeto</a:t>
            </a:r>
          </a:p>
          <a:p>
            <a:pPr lvl="1"/>
            <a:r>
              <a:rPr lang="pt-BR" sz="1800" dirty="0"/>
              <a:t>Listar os detalhes do projeto e permitir que eles sejam atualizados</a:t>
            </a:r>
          </a:p>
          <a:p>
            <a:r>
              <a:rPr lang="pt-BR" sz="2000" dirty="0"/>
              <a:t>Vincular a tela Projetos à tela Detalhes do projeto</a:t>
            </a:r>
          </a:p>
        </p:txBody>
      </p:sp>
    </p:spTree>
    <p:extLst>
      <p:ext uri="{BB962C8B-B14F-4D97-AF65-F5344CB8AC3E}">
        <p14:creationId xmlns:p14="http://schemas.microsoft.com/office/powerpoint/2010/main" val="85495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F88197-874A-43C4-A75A-52C72D3FE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740" y="2222500"/>
            <a:ext cx="4680520" cy="698500"/>
          </a:xfrm>
        </p:spPr>
        <p:txBody>
          <a:bodyPr/>
          <a:lstStyle/>
          <a:p>
            <a:r>
              <a:rPr lang="pt-BR" dirty="0" err="1"/>
              <a:t>Low</a:t>
            </a:r>
            <a:r>
              <a:rPr lang="pt-BR" dirty="0"/>
              <a:t>-code é o futuro?</a:t>
            </a:r>
          </a:p>
        </p:txBody>
      </p:sp>
      <p:pic>
        <p:nvPicPr>
          <p:cNvPr id="5" name="Imagem 4" descr="Uma imagem contendo relógio&#10;&#10;Descrição gerada automaticamente">
            <a:extLst>
              <a:ext uri="{FF2B5EF4-FFF2-40B4-BE49-F238E27FC236}">
                <a16:creationId xmlns:a16="http://schemas.microsoft.com/office/drawing/2014/main" id="{2F4A5D89-A5C5-4650-80C5-3E96EBB92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241" y="2539042"/>
            <a:ext cx="2508759" cy="250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67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4E157628-5014-40B3-9291-A68273429541}"/>
              </a:ext>
            </a:extLst>
          </p:cNvPr>
          <p:cNvGraphicFramePr/>
          <p:nvPr/>
        </p:nvGraphicFramePr>
        <p:xfrm>
          <a:off x="2939988" y="987574"/>
          <a:ext cx="3264024" cy="1671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id="{AEF6AAAA-A9B1-4FC0-84DC-23409134662A}"/>
              </a:ext>
            </a:extLst>
          </p:cNvPr>
          <p:cNvSpPr/>
          <p:nvPr/>
        </p:nvSpPr>
        <p:spPr>
          <a:xfrm>
            <a:off x="4211960" y="1592721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2400" b="1" dirty="0">
                <a:ea typeface="Arial" panose="020B0604020202020204" pitchFamily="34" charset="0"/>
              </a:rPr>
              <a:t>65%</a:t>
            </a:r>
            <a:endParaRPr lang="pt-BR" sz="2400" b="1" dirty="0"/>
          </a:p>
        </p:txBody>
      </p:sp>
      <p:sp>
        <p:nvSpPr>
          <p:cNvPr id="6" name="Google Shape;335;p53">
            <a:extLst>
              <a:ext uri="{FF2B5EF4-FFF2-40B4-BE49-F238E27FC236}">
                <a16:creationId xmlns:a16="http://schemas.microsoft.com/office/drawing/2014/main" id="{8E4267B0-B892-463B-83F4-6AB14EBB3571}"/>
              </a:ext>
            </a:extLst>
          </p:cNvPr>
          <p:cNvSpPr txBox="1">
            <a:spLocks/>
          </p:cNvSpPr>
          <p:nvPr/>
        </p:nvSpPr>
        <p:spPr>
          <a:xfrm>
            <a:off x="484683" y="4369927"/>
            <a:ext cx="9558000" cy="444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Open Sans"/>
              <a:buNone/>
              <a:defRPr sz="3200" b="1" i="0" u="none" strike="noStrike" kern="1200" cap="none">
                <a:solidFill>
                  <a:srgbClr val="000000"/>
                </a:solidFill>
                <a:latin typeface="Myriad Pro" charset="0"/>
                <a:ea typeface="Myriad Pro" charset="0"/>
                <a:cs typeface="Myriad Pro" charset="0"/>
                <a:sym typeface="Open Sans"/>
              </a:defRPr>
            </a:lvl1pPr>
            <a:lvl2pPr lvl="1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733">
                <a:solidFill>
                  <a:schemeClr val="dk1"/>
                </a:solidFill>
              </a:defRPr>
            </a:lvl2pPr>
            <a:lvl3pPr lvl="2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733">
                <a:solidFill>
                  <a:schemeClr val="dk1"/>
                </a:solidFill>
              </a:defRPr>
            </a:lvl3pPr>
            <a:lvl4pPr lvl="3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733">
                <a:solidFill>
                  <a:schemeClr val="dk1"/>
                </a:solidFill>
              </a:defRPr>
            </a:lvl4pPr>
            <a:lvl5pPr lvl="4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733">
                <a:solidFill>
                  <a:schemeClr val="dk1"/>
                </a:solidFill>
              </a:defRPr>
            </a:lvl5pPr>
            <a:lvl6pPr lvl="5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733">
                <a:solidFill>
                  <a:schemeClr val="dk1"/>
                </a:solidFill>
              </a:defRPr>
            </a:lvl6pPr>
            <a:lvl7pPr lvl="6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733">
                <a:solidFill>
                  <a:schemeClr val="dk1"/>
                </a:solidFill>
              </a:defRPr>
            </a:lvl7pPr>
            <a:lvl8pPr lvl="7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733">
                <a:solidFill>
                  <a:schemeClr val="dk1"/>
                </a:solidFill>
              </a:defRPr>
            </a:lvl8pPr>
            <a:lvl9pPr lvl="8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733">
                <a:solidFill>
                  <a:schemeClr val="dk1"/>
                </a:solidFill>
              </a:defRPr>
            </a:lvl9pPr>
          </a:lstStyle>
          <a:p>
            <a:r>
              <a:rPr lang="pt-BR" sz="900" b="0" i="1" dirty="0" err="1">
                <a:solidFill>
                  <a:srgbClr val="B7B7B7"/>
                </a:solidFill>
              </a:rPr>
              <a:t>Source</a:t>
            </a:r>
            <a:r>
              <a:rPr lang="pt-BR" sz="900" b="0" i="1" dirty="0">
                <a:solidFill>
                  <a:srgbClr val="B7B7B7"/>
                </a:solidFill>
              </a:rPr>
              <a:t>: GARTNER 2019, Magic </a:t>
            </a:r>
            <a:r>
              <a:rPr lang="pt-BR" sz="900" b="0" i="1" dirty="0" err="1">
                <a:solidFill>
                  <a:srgbClr val="B7B7B7"/>
                </a:solidFill>
              </a:rPr>
              <a:t>Quadrant</a:t>
            </a:r>
            <a:r>
              <a:rPr lang="pt-BR" sz="900" b="0" i="1" dirty="0">
                <a:solidFill>
                  <a:srgbClr val="B7B7B7"/>
                </a:solidFill>
              </a:rPr>
              <a:t> for Enterprise </a:t>
            </a:r>
            <a:r>
              <a:rPr lang="pt-BR" sz="900" b="0" i="1" dirty="0" err="1">
                <a:solidFill>
                  <a:srgbClr val="B7B7B7"/>
                </a:solidFill>
              </a:rPr>
              <a:t>Low-Code</a:t>
            </a:r>
            <a:r>
              <a:rPr lang="pt-BR" sz="900" b="0" i="1" dirty="0">
                <a:solidFill>
                  <a:srgbClr val="B7B7B7"/>
                </a:solidFill>
              </a:rPr>
              <a:t> </a:t>
            </a:r>
            <a:r>
              <a:rPr lang="pt-BR" sz="900" b="0" i="1" dirty="0" err="1">
                <a:solidFill>
                  <a:srgbClr val="B7B7B7"/>
                </a:solidFill>
              </a:rPr>
              <a:t>Application</a:t>
            </a:r>
            <a:r>
              <a:rPr lang="pt-BR" sz="900" b="0" i="1" dirty="0">
                <a:solidFill>
                  <a:srgbClr val="B7B7B7"/>
                </a:solidFill>
              </a:rPr>
              <a:t> </a:t>
            </a:r>
            <a:r>
              <a:rPr lang="pt-BR" sz="900" b="0" i="1" dirty="0" err="1">
                <a:solidFill>
                  <a:srgbClr val="B7B7B7"/>
                </a:solidFill>
              </a:rPr>
              <a:t>Platforms</a:t>
            </a:r>
            <a:r>
              <a:rPr lang="pt-BR" sz="900" b="0" i="1" dirty="0">
                <a:solidFill>
                  <a:srgbClr val="B7B7B7"/>
                </a:solidFill>
              </a:rPr>
              <a:t>, </a:t>
            </a:r>
            <a:r>
              <a:rPr lang="pt-BR" sz="900" b="0" i="1" dirty="0" err="1">
                <a:solidFill>
                  <a:srgbClr val="B7B7B7"/>
                </a:solidFill>
              </a:rPr>
              <a:t>Strategic</a:t>
            </a:r>
            <a:r>
              <a:rPr lang="pt-BR" sz="900" b="0" i="1" dirty="0">
                <a:solidFill>
                  <a:srgbClr val="B7B7B7"/>
                </a:solidFill>
              </a:rPr>
              <a:t> Planning </a:t>
            </a:r>
            <a:r>
              <a:rPr lang="pt-BR" sz="900" b="0" i="1" dirty="0" err="1">
                <a:solidFill>
                  <a:srgbClr val="B7B7B7"/>
                </a:solidFill>
              </a:rPr>
              <a:t>Assumptions</a:t>
            </a:r>
            <a:r>
              <a:rPr lang="pt-BR" sz="900" b="0" i="1" dirty="0">
                <a:solidFill>
                  <a:srgbClr val="B7B7B7"/>
                </a:solidFill>
              </a:rPr>
              <a:t>, RESEARCH AND MARKETS </a:t>
            </a:r>
          </a:p>
        </p:txBody>
      </p:sp>
      <p:grpSp>
        <p:nvGrpSpPr>
          <p:cNvPr id="7" name="Google Shape;328;p53">
            <a:extLst>
              <a:ext uri="{FF2B5EF4-FFF2-40B4-BE49-F238E27FC236}">
                <a16:creationId xmlns:a16="http://schemas.microsoft.com/office/drawing/2014/main" id="{F7AE6D55-E333-426B-A5C1-04180D15ED31}"/>
              </a:ext>
            </a:extLst>
          </p:cNvPr>
          <p:cNvGrpSpPr/>
          <p:nvPr/>
        </p:nvGrpSpPr>
        <p:grpSpPr>
          <a:xfrm>
            <a:off x="62886" y="2321787"/>
            <a:ext cx="1835784" cy="1192944"/>
            <a:chOff x="6123600" y="2203800"/>
            <a:chExt cx="2471050" cy="1565027"/>
          </a:xfrm>
        </p:grpSpPr>
        <p:grpSp>
          <p:nvGrpSpPr>
            <p:cNvPr id="8" name="Google Shape;329;p53">
              <a:extLst>
                <a:ext uri="{FF2B5EF4-FFF2-40B4-BE49-F238E27FC236}">
                  <a16:creationId xmlns:a16="http://schemas.microsoft.com/office/drawing/2014/main" id="{C441A0B9-AE88-41E7-ACF8-4074B57010B8}"/>
                </a:ext>
              </a:extLst>
            </p:cNvPr>
            <p:cNvGrpSpPr/>
            <p:nvPr/>
          </p:nvGrpSpPr>
          <p:grpSpPr>
            <a:xfrm>
              <a:off x="6123600" y="2203800"/>
              <a:ext cx="1561800" cy="1565027"/>
              <a:chOff x="7093000" y="2203800"/>
              <a:chExt cx="1561800" cy="1565027"/>
            </a:xfrm>
          </p:grpSpPr>
          <p:sp>
            <p:nvSpPr>
              <p:cNvPr id="12" name="Google Shape;330;p53">
                <a:extLst>
                  <a:ext uri="{FF2B5EF4-FFF2-40B4-BE49-F238E27FC236}">
                    <a16:creationId xmlns:a16="http://schemas.microsoft.com/office/drawing/2014/main" id="{13D0F4BB-38A1-4732-8DDD-98DA52FBAE1F}"/>
                  </a:ext>
                </a:extLst>
              </p:cNvPr>
              <p:cNvSpPr/>
              <p:nvPr/>
            </p:nvSpPr>
            <p:spPr>
              <a:xfrm>
                <a:off x="7867900" y="2203800"/>
                <a:ext cx="786900" cy="786900"/>
              </a:xfrm>
              <a:prstGeom prst="rect">
                <a:avLst/>
              </a:pr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200"/>
              </a:p>
            </p:txBody>
          </p:sp>
          <p:sp>
            <p:nvSpPr>
              <p:cNvPr id="13" name="Google Shape;331;p53">
                <a:extLst>
                  <a:ext uri="{FF2B5EF4-FFF2-40B4-BE49-F238E27FC236}">
                    <a16:creationId xmlns:a16="http://schemas.microsoft.com/office/drawing/2014/main" id="{79284D2E-6B9C-4C0E-AF08-64F4C0EFED4A}"/>
                  </a:ext>
                </a:extLst>
              </p:cNvPr>
              <p:cNvSpPr/>
              <p:nvPr/>
            </p:nvSpPr>
            <p:spPr>
              <a:xfrm rot="5400000">
                <a:off x="7093000" y="2207027"/>
                <a:ext cx="1561800" cy="1561800"/>
              </a:xfrm>
              <a:prstGeom prst="blockArc">
                <a:avLst>
                  <a:gd name="adj1" fmla="val 16190883"/>
                  <a:gd name="adj2" fmla="val 0"/>
                  <a:gd name="adj3" fmla="val 25000"/>
                </a:avLst>
              </a:pr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200"/>
              </a:p>
            </p:txBody>
          </p:sp>
        </p:grpSp>
        <p:grpSp>
          <p:nvGrpSpPr>
            <p:cNvPr id="9" name="Google Shape;332;p53">
              <a:extLst>
                <a:ext uri="{FF2B5EF4-FFF2-40B4-BE49-F238E27FC236}">
                  <a16:creationId xmlns:a16="http://schemas.microsoft.com/office/drawing/2014/main" id="{52B22D86-5010-46F9-ADBC-49F4DE9BC21F}"/>
                </a:ext>
              </a:extLst>
            </p:cNvPr>
            <p:cNvGrpSpPr/>
            <p:nvPr/>
          </p:nvGrpSpPr>
          <p:grpSpPr>
            <a:xfrm>
              <a:off x="7032850" y="2203800"/>
              <a:ext cx="1561800" cy="1565027"/>
              <a:chOff x="7093000" y="2203800"/>
              <a:chExt cx="1561800" cy="1565027"/>
            </a:xfrm>
          </p:grpSpPr>
          <p:sp>
            <p:nvSpPr>
              <p:cNvPr id="10" name="Google Shape;333;p53">
                <a:extLst>
                  <a:ext uri="{FF2B5EF4-FFF2-40B4-BE49-F238E27FC236}">
                    <a16:creationId xmlns:a16="http://schemas.microsoft.com/office/drawing/2014/main" id="{C8063B6D-1B10-4631-82F9-A3708B24FAE4}"/>
                  </a:ext>
                </a:extLst>
              </p:cNvPr>
              <p:cNvSpPr/>
              <p:nvPr/>
            </p:nvSpPr>
            <p:spPr>
              <a:xfrm>
                <a:off x="7867900" y="2203800"/>
                <a:ext cx="786900" cy="786900"/>
              </a:xfrm>
              <a:prstGeom prst="rect">
                <a:avLst/>
              </a:pr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200"/>
              </a:p>
            </p:txBody>
          </p:sp>
          <p:sp>
            <p:nvSpPr>
              <p:cNvPr id="11" name="Google Shape;334;p53">
                <a:extLst>
                  <a:ext uri="{FF2B5EF4-FFF2-40B4-BE49-F238E27FC236}">
                    <a16:creationId xmlns:a16="http://schemas.microsoft.com/office/drawing/2014/main" id="{A789C691-F4B7-4C77-8EA8-3EF4A75AFD8B}"/>
                  </a:ext>
                </a:extLst>
              </p:cNvPr>
              <p:cNvSpPr/>
              <p:nvPr/>
            </p:nvSpPr>
            <p:spPr>
              <a:xfrm rot="5400000">
                <a:off x="7093000" y="2207027"/>
                <a:ext cx="1561800" cy="1561800"/>
              </a:xfrm>
              <a:prstGeom prst="blockArc">
                <a:avLst>
                  <a:gd name="adj1" fmla="val 16190883"/>
                  <a:gd name="adj2" fmla="val 0"/>
                  <a:gd name="adj3" fmla="val 25000"/>
                </a:avLst>
              </a:pr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200"/>
              </a:p>
            </p:txBody>
          </p:sp>
        </p:grpSp>
      </p:grpSp>
      <p:sp>
        <p:nvSpPr>
          <p:cNvPr id="14" name="Retângulo 13">
            <a:extLst>
              <a:ext uri="{FF2B5EF4-FFF2-40B4-BE49-F238E27FC236}">
                <a16:creationId xmlns:a16="http://schemas.microsoft.com/office/drawing/2014/main" id="{BCB94392-6A57-467F-99E0-0963880021A4}"/>
              </a:ext>
            </a:extLst>
          </p:cNvPr>
          <p:cNvSpPr/>
          <p:nvPr/>
        </p:nvSpPr>
        <p:spPr>
          <a:xfrm>
            <a:off x="827584" y="1971782"/>
            <a:ext cx="7704856" cy="319225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3200" i="1" dirty="0">
                <a:latin typeface="Open Sans Light"/>
                <a:ea typeface="Open Sans Light"/>
                <a:cs typeface="Open Sans Light"/>
              </a:rPr>
              <a:t>Até 2024, </a:t>
            </a:r>
            <a:r>
              <a:rPr lang="pt-BR" sz="3600" b="1" i="1" dirty="0">
                <a:solidFill>
                  <a:srgbClr val="FDB515"/>
                </a:solidFill>
                <a:latin typeface="+mj-lt"/>
                <a:ea typeface="+mj-ea"/>
                <a:cs typeface="+mj-cs"/>
              </a:rPr>
              <a:t>65% </a:t>
            </a:r>
            <a:r>
              <a:rPr lang="pt-BR" sz="3200" i="1" dirty="0">
                <a:latin typeface="Open Sans Light"/>
                <a:ea typeface="Open Sans Light"/>
                <a:cs typeface="Open Sans Light"/>
              </a:rPr>
              <a:t>de todo o desenvolvimento de software irá incluir </a:t>
            </a:r>
            <a:r>
              <a:rPr lang="pt-BR" sz="3600" b="1" i="1" dirty="0" err="1">
                <a:solidFill>
                  <a:srgbClr val="FDB515"/>
                </a:solidFill>
                <a:latin typeface="+mj-lt"/>
                <a:ea typeface="+mj-ea"/>
                <a:cs typeface="+mj-cs"/>
              </a:rPr>
              <a:t>low</a:t>
            </a:r>
            <a:r>
              <a:rPr lang="pt-BR" sz="3600" b="1" i="1" dirty="0">
                <a:solidFill>
                  <a:srgbClr val="FDB515"/>
                </a:solidFill>
                <a:latin typeface="+mj-lt"/>
                <a:ea typeface="+mj-ea"/>
                <a:cs typeface="+mj-cs"/>
              </a:rPr>
              <a:t>-code</a:t>
            </a:r>
            <a:r>
              <a:rPr lang="pt-BR" sz="3200" i="1" dirty="0">
                <a:latin typeface="Open Sans Light"/>
                <a:ea typeface="Open Sans Light"/>
                <a:cs typeface="Open Sans Ligh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089287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328;p53">
            <a:extLst>
              <a:ext uri="{FF2B5EF4-FFF2-40B4-BE49-F238E27FC236}">
                <a16:creationId xmlns:a16="http://schemas.microsoft.com/office/drawing/2014/main" id="{D4FA867B-CA49-4A40-BB68-BD96A4572E79}"/>
              </a:ext>
            </a:extLst>
          </p:cNvPr>
          <p:cNvGrpSpPr/>
          <p:nvPr/>
        </p:nvGrpSpPr>
        <p:grpSpPr>
          <a:xfrm>
            <a:off x="-180528" y="1298093"/>
            <a:ext cx="2279832" cy="1291575"/>
            <a:chOff x="6123600" y="2203800"/>
            <a:chExt cx="2471050" cy="1565027"/>
          </a:xfrm>
        </p:grpSpPr>
        <p:grpSp>
          <p:nvGrpSpPr>
            <p:cNvPr id="17" name="Google Shape;329;p53">
              <a:extLst>
                <a:ext uri="{FF2B5EF4-FFF2-40B4-BE49-F238E27FC236}">
                  <a16:creationId xmlns:a16="http://schemas.microsoft.com/office/drawing/2014/main" id="{4E7A3C25-9BE7-404C-A697-AACA0B7A7613}"/>
                </a:ext>
              </a:extLst>
            </p:cNvPr>
            <p:cNvGrpSpPr/>
            <p:nvPr/>
          </p:nvGrpSpPr>
          <p:grpSpPr>
            <a:xfrm>
              <a:off x="6123600" y="2203800"/>
              <a:ext cx="1561800" cy="1565027"/>
              <a:chOff x="7093000" y="2203800"/>
              <a:chExt cx="1561800" cy="1565027"/>
            </a:xfrm>
          </p:grpSpPr>
          <p:sp>
            <p:nvSpPr>
              <p:cNvPr id="21" name="Google Shape;330;p53">
                <a:extLst>
                  <a:ext uri="{FF2B5EF4-FFF2-40B4-BE49-F238E27FC236}">
                    <a16:creationId xmlns:a16="http://schemas.microsoft.com/office/drawing/2014/main" id="{C7CC4E30-0E07-493B-9A6A-F04E935F9EB9}"/>
                  </a:ext>
                </a:extLst>
              </p:cNvPr>
              <p:cNvSpPr/>
              <p:nvPr/>
            </p:nvSpPr>
            <p:spPr>
              <a:xfrm>
                <a:off x="7867900" y="2203800"/>
                <a:ext cx="786900" cy="786900"/>
              </a:xfrm>
              <a:prstGeom prst="rect">
                <a:avLst/>
              </a:pr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600"/>
              </a:p>
            </p:txBody>
          </p:sp>
          <p:sp>
            <p:nvSpPr>
              <p:cNvPr id="22" name="Google Shape;331;p53">
                <a:extLst>
                  <a:ext uri="{FF2B5EF4-FFF2-40B4-BE49-F238E27FC236}">
                    <a16:creationId xmlns:a16="http://schemas.microsoft.com/office/drawing/2014/main" id="{2F29B4C8-0901-4385-A7B6-AA3DE69AD1BA}"/>
                  </a:ext>
                </a:extLst>
              </p:cNvPr>
              <p:cNvSpPr/>
              <p:nvPr/>
            </p:nvSpPr>
            <p:spPr>
              <a:xfrm rot="5400000">
                <a:off x="7093000" y="2207027"/>
                <a:ext cx="1561800" cy="1561800"/>
              </a:xfrm>
              <a:prstGeom prst="blockArc">
                <a:avLst>
                  <a:gd name="adj1" fmla="val 16190883"/>
                  <a:gd name="adj2" fmla="val 0"/>
                  <a:gd name="adj3" fmla="val 25000"/>
                </a:avLst>
              </a:pr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600"/>
              </a:p>
            </p:txBody>
          </p:sp>
        </p:grpSp>
        <p:grpSp>
          <p:nvGrpSpPr>
            <p:cNvPr id="18" name="Google Shape;332;p53">
              <a:extLst>
                <a:ext uri="{FF2B5EF4-FFF2-40B4-BE49-F238E27FC236}">
                  <a16:creationId xmlns:a16="http://schemas.microsoft.com/office/drawing/2014/main" id="{1813C66C-FEDB-4E55-8D79-AE35ED88F601}"/>
                </a:ext>
              </a:extLst>
            </p:cNvPr>
            <p:cNvGrpSpPr/>
            <p:nvPr/>
          </p:nvGrpSpPr>
          <p:grpSpPr>
            <a:xfrm>
              <a:off x="7032850" y="2203800"/>
              <a:ext cx="1561800" cy="1565027"/>
              <a:chOff x="7093000" y="2203800"/>
              <a:chExt cx="1561800" cy="1565027"/>
            </a:xfrm>
          </p:grpSpPr>
          <p:sp>
            <p:nvSpPr>
              <p:cNvPr id="19" name="Google Shape;333;p53">
                <a:extLst>
                  <a:ext uri="{FF2B5EF4-FFF2-40B4-BE49-F238E27FC236}">
                    <a16:creationId xmlns:a16="http://schemas.microsoft.com/office/drawing/2014/main" id="{C63E061A-4FB5-45FF-B18C-F5D773DB75BA}"/>
                  </a:ext>
                </a:extLst>
              </p:cNvPr>
              <p:cNvSpPr/>
              <p:nvPr/>
            </p:nvSpPr>
            <p:spPr>
              <a:xfrm>
                <a:off x="7867900" y="2203800"/>
                <a:ext cx="786900" cy="786900"/>
              </a:xfrm>
              <a:prstGeom prst="rect">
                <a:avLst/>
              </a:pr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600"/>
              </a:p>
            </p:txBody>
          </p:sp>
          <p:sp>
            <p:nvSpPr>
              <p:cNvPr id="20" name="Google Shape;334;p53">
                <a:extLst>
                  <a:ext uri="{FF2B5EF4-FFF2-40B4-BE49-F238E27FC236}">
                    <a16:creationId xmlns:a16="http://schemas.microsoft.com/office/drawing/2014/main" id="{A04D3A13-A756-4D56-AD31-E7C9C72C933D}"/>
                  </a:ext>
                </a:extLst>
              </p:cNvPr>
              <p:cNvSpPr/>
              <p:nvPr/>
            </p:nvSpPr>
            <p:spPr>
              <a:xfrm rot="5400000">
                <a:off x="7093000" y="2207027"/>
                <a:ext cx="1561800" cy="1561800"/>
              </a:xfrm>
              <a:prstGeom prst="blockArc">
                <a:avLst>
                  <a:gd name="adj1" fmla="val 16190883"/>
                  <a:gd name="adj2" fmla="val 0"/>
                  <a:gd name="adj3" fmla="val 25000"/>
                </a:avLst>
              </a:pr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600"/>
              </a:p>
            </p:txBody>
          </p:sp>
        </p:grpSp>
      </p:grpSp>
      <p:sp>
        <p:nvSpPr>
          <p:cNvPr id="23" name="Google Shape;336;p53">
            <a:extLst>
              <a:ext uri="{FF2B5EF4-FFF2-40B4-BE49-F238E27FC236}">
                <a16:creationId xmlns:a16="http://schemas.microsoft.com/office/drawing/2014/main" id="{AAB75903-E5AA-4715-A9B3-948BBA3DDF89}"/>
              </a:ext>
            </a:extLst>
          </p:cNvPr>
          <p:cNvSpPr txBox="1">
            <a:spLocks/>
          </p:cNvSpPr>
          <p:nvPr/>
        </p:nvSpPr>
        <p:spPr>
          <a:xfrm>
            <a:off x="952646" y="1995686"/>
            <a:ext cx="7939833" cy="230425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3200" i="1" dirty="0">
                <a:latin typeface="Open Sans Light"/>
                <a:ea typeface="Open Sans Light"/>
                <a:cs typeface="Open Sans Light"/>
                <a:sym typeface="Open Sans Light"/>
              </a:rPr>
              <a:t>O </a:t>
            </a:r>
            <a:r>
              <a:rPr lang="en-US" sz="3200" b="1" i="1" dirty="0" err="1">
                <a:solidFill>
                  <a:srgbClr val="FDB515"/>
                </a:solidFill>
                <a:sym typeface="Open Sans Light"/>
              </a:rPr>
              <a:t>mercado</a:t>
            </a:r>
            <a:r>
              <a:rPr lang="en-US" sz="3200" i="1" dirty="0">
                <a:latin typeface="Open Sans Light"/>
                <a:ea typeface="Open Sans Light"/>
                <a:cs typeface="Open Sans Light"/>
                <a:sym typeface="Open Sans Light"/>
              </a:rPr>
              <a:t> de </a:t>
            </a:r>
            <a:r>
              <a:rPr lang="en-US" sz="3200" i="1" dirty="0" err="1">
                <a:latin typeface="Open Sans Light"/>
                <a:ea typeface="Open Sans Light"/>
                <a:cs typeface="Open Sans Light"/>
                <a:sym typeface="Open Sans Light"/>
              </a:rPr>
              <a:t>Plataformas</a:t>
            </a:r>
            <a:r>
              <a:rPr lang="en-US" sz="3200" i="1" dirty="0">
                <a:latin typeface="Open Sans Light"/>
                <a:ea typeface="Open Sans Light"/>
                <a:cs typeface="Open Sans Light"/>
                <a:sym typeface="Open Sans Light"/>
              </a:rPr>
              <a:t> de </a:t>
            </a:r>
            <a:r>
              <a:rPr lang="en-US" sz="3200" i="1" dirty="0" err="1">
                <a:latin typeface="Open Sans Light"/>
                <a:ea typeface="Open Sans Light"/>
                <a:cs typeface="Open Sans Light"/>
                <a:sym typeface="Open Sans Light"/>
              </a:rPr>
              <a:t>Desenvolvimento</a:t>
            </a:r>
            <a:r>
              <a:rPr lang="en-US" sz="3200" i="1" dirty="0">
                <a:latin typeface="Open Sans Light"/>
                <a:ea typeface="Open Sans Light"/>
                <a:cs typeface="Open Sans Light"/>
                <a:sym typeface="Open Sans Light"/>
              </a:rPr>
              <a:t> Low-Code </a:t>
            </a:r>
            <a:r>
              <a:rPr lang="en-US" sz="3200" i="1" dirty="0" err="1">
                <a:latin typeface="Open Sans Light"/>
                <a:ea typeface="Open Sans Light"/>
                <a:cs typeface="Open Sans Light"/>
                <a:sym typeface="Open Sans Light"/>
              </a:rPr>
              <a:t>deve</a:t>
            </a:r>
            <a:r>
              <a:rPr lang="en-US" sz="3200" i="1" dirty="0"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3200" b="1" i="1" dirty="0" err="1">
                <a:latin typeface="Open Sans Light"/>
                <a:ea typeface="Open Sans Light"/>
                <a:cs typeface="Open Sans Light"/>
                <a:sym typeface="Open Sans Light"/>
              </a:rPr>
              <a:t>crescer</a:t>
            </a:r>
            <a:r>
              <a:rPr lang="en-US" sz="3200" i="1" dirty="0"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3200" i="1" dirty="0"/>
              <a:t>de USD 4.32 </a:t>
            </a:r>
            <a:r>
              <a:rPr lang="en-US" sz="3200" i="1" dirty="0" err="1"/>
              <a:t>bilhões</a:t>
            </a:r>
            <a:r>
              <a:rPr lang="en-US" sz="3200" i="1" dirty="0"/>
              <a:t> </a:t>
            </a:r>
            <a:r>
              <a:rPr lang="en-US" sz="3200" i="1" dirty="0" err="1"/>
              <a:t>em</a:t>
            </a:r>
            <a:r>
              <a:rPr lang="en-US" sz="3200" i="1" dirty="0"/>
              <a:t> 2017 para</a:t>
            </a:r>
            <a:r>
              <a:rPr lang="en-US" sz="3200" b="1" i="1" dirty="0"/>
              <a:t> </a:t>
            </a:r>
            <a:r>
              <a:rPr lang="en-US" sz="3200" b="1" i="1" dirty="0">
                <a:solidFill>
                  <a:srgbClr val="FDB515"/>
                </a:solidFill>
              </a:rPr>
              <a:t>USD 27.23 </a:t>
            </a:r>
            <a:r>
              <a:rPr lang="en-US" sz="3200" b="1" i="1" dirty="0" err="1">
                <a:solidFill>
                  <a:srgbClr val="FDB515"/>
                </a:solidFill>
              </a:rPr>
              <a:t>bilhões</a:t>
            </a:r>
            <a:r>
              <a:rPr lang="en-US" sz="3200" b="1" i="1" dirty="0">
                <a:solidFill>
                  <a:srgbClr val="FDB515"/>
                </a:solidFill>
              </a:rPr>
              <a:t> </a:t>
            </a:r>
            <a:r>
              <a:rPr lang="en-US" sz="3200" b="1" i="1" dirty="0" err="1">
                <a:solidFill>
                  <a:srgbClr val="FDB515"/>
                </a:solidFill>
              </a:rPr>
              <a:t>até</a:t>
            </a:r>
            <a:r>
              <a:rPr lang="en-US" sz="3200" b="1" i="1" dirty="0">
                <a:solidFill>
                  <a:srgbClr val="FDB515"/>
                </a:solidFill>
              </a:rPr>
              <a:t> 2022</a:t>
            </a:r>
            <a:r>
              <a:rPr lang="en-US" sz="3200" i="1" dirty="0"/>
              <a:t>, a </a:t>
            </a:r>
            <a:r>
              <a:rPr lang="en-US" sz="3200" i="1" dirty="0" err="1"/>
              <a:t>uma</a:t>
            </a:r>
            <a:r>
              <a:rPr lang="en-US" sz="3200" i="1" dirty="0"/>
              <a:t> taxa </a:t>
            </a:r>
            <a:r>
              <a:rPr lang="en-US" sz="3200" i="1" dirty="0" err="1"/>
              <a:t>anual</a:t>
            </a:r>
            <a:r>
              <a:rPr lang="en-US" sz="3200" i="1" dirty="0"/>
              <a:t> de 44,5%”</a:t>
            </a:r>
          </a:p>
        </p:txBody>
      </p:sp>
      <p:sp>
        <p:nvSpPr>
          <p:cNvPr id="24" name="Google Shape;335;p53">
            <a:extLst>
              <a:ext uri="{FF2B5EF4-FFF2-40B4-BE49-F238E27FC236}">
                <a16:creationId xmlns:a16="http://schemas.microsoft.com/office/drawing/2014/main" id="{3EC6A580-A175-4ED5-97A7-BBDCC1E0F915}"/>
              </a:ext>
            </a:extLst>
          </p:cNvPr>
          <p:cNvSpPr txBox="1">
            <a:spLocks/>
          </p:cNvSpPr>
          <p:nvPr/>
        </p:nvSpPr>
        <p:spPr>
          <a:xfrm>
            <a:off x="392416" y="4453414"/>
            <a:ext cx="8356048" cy="32813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Open Sans"/>
              <a:buNone/>
              <a:defRPr sz="3200" b="1" i="0" u="none" strike="noStrike" kern="1200" cap="none">
                <a:solidFill>
                  <a:srgbClr val="000000"/>
                </a:solidFill>
                <a:latin typeface="Myriad Pro" charset="0"/>
                <a:ea typeface="Myriad Pro" charset="0"/>
                <a:cs typeface="Myriad Pro" charset="0"/>
                <a:sym typeface="Open Sans"/>
              </a:defRPr>
            </a:lvl1pPr>
            <a:lvl2pPr lvl="1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733">
                <a:solidFill>
                  <a:schemeClr val="dk1"/>
                </a:solidFill>
              </a:defRPr>
            </a:lvl2pPr>
            <a:lvl3pPr lvl="2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733">
                <a:solidFill>
                  <a:schemeClr val="dk1"/>
                </a:solidFill>
              </a:defRPr>
            </a:lvl3pPr>
            <a:lvl4pPr lvl="3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733">
                <a:solidFill>
                  <a:schemeClr val="dk1"/>
                </a:solidFill>
              </a:defRPr>
            </a:lvl4pPr>
            <a:lvl5pPr lvl="4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733">
                <a:solidFill>
                  <a:schemeClr val="dk1"/>
                </a:solidFill>
              </a:defRPr>
            </a:lvl5pPr>
            <a:lvl6pPr lvl="5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733">
                <a:solidFill>
                  <a:schemeClr val="dk1"/>
                </a:solidFill>
              </a:defRPr>
            </a:lvl6pPr>
            <a:lvl7pPr lvl="6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733">
                <a:solidFill>
                  <a:schemeClr val="dk1"/>
                </a:solidFill>
              </a:defRPr>
            </a:lvl7pPr>
            <a:lvl8pPr lvl="7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733">
                <a:solidFill>
                  <a:schemeClr val="dk1"/>
                </a:solidFill>
              </a:defRPr>
            </a:lvl8pPr>
            <a:lvl9pPr lvl="8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733">
                <a:solidFill>
                  <a:schemeClr val="dk1"/>
                </a:solidFill>
              </a:defRPr>
            </a:lvl9pPr>
          </a:lstStyle>
          <a:p>
            <a:r>
              <a:rPr lang="pt-BR" sz="900" b="0" i="1" dirty="0" err="1">
                <a:solidFill>
                  <a:srgbClr val="B7B7B7"/>
                </a:solidFill>
              </a:rPr>
              <a:t>Source</a:t>
            </a:r>
            <a:r>
              <a:rPr lang="pt-BR" sz="900" b="0" i="1" dirty="0">
                <a:solidFill>
                  <a:srgbClr val="B7B7B7"/>
                </a:solidFill>
              </a:rPr>
              <a:t>: GARTNER 2019, Magic </a:t>
            </a:r>
            <a:r>
              <a:rPr lang="pt-BR" sz="900" b="0" i="1" dirty="0" err="1">
                <a:solidFill>
                  <a:srgbClr val="B7B7B7"/>
                </a:solidFill>
              </a:rPr>
              <a:t>Quadrant</a:t>
            </a:r>
            <a:r>
              <a:rPr lang="pt-BR" sz="900" b="0" i="1" dirty="0">
                <a:solidFill>
                  <a:srgbClr val="B7B7B7"/>
                </a:solidFill>
              </a:rPr>
              <a:t> for Enterprise </a:t>
            </a:r>
            <a:r>
              <a:rPr lang="pt-BR" sz="900" b="0" i="1" dirty="0" err="1">
                <a:solidFill>
                  <a:srgbClr val="B7B7B7"/>
                </a:solidFill>
              </a:rPr>
              <a:t>Low-Code</a:t>
            </a:r>
            <a:r>
              <a:rPr lang="pt-BR" sz="900" b="0" i="1" dirty="0">
                <a:solidFill>
                  <a:srgbClr val="B7B7B7"/>
                </a:solidFill>
              </a:rPr>
              <a:t> </a:t>
            </a:r>
            <a:r>
              <a:rPr lang="pt-BR" sz="900" b="0" i="1" dirty="0" err="1">
                <a:solidFill>
                  <a:srgbClr val="B7B7B7"/>
                </a:solidFill>
              </a:rPr>
              <a:t>Application</a:t>
            </a:r>
            <a:r>
              <a:rPr lang="pt-BR" sz="900" b="0" i="1" dirty="0">
                <a:solidFill>
                  <a:srgbClr val="B7B7B7"/>
                </a:solidFill>
              </a:rPr>
              <a:t> </a:t>
            </a:r>
            <a:r>
              <a:rPr lang="pt-BR" sz="900" b="0" i="1" dirty="0" err="1">
                <a:solidFill>
                  <a:srgbClr val="B7B7B7"/>
                </a:solidFill>
              </a:rPr>
              <a:t>Platforms</a:t>
            </a:r>
            <a:r>
              <a:rPr lang="pt-BR" sz="900" b="0" i="1" dirty="0">
                <a:solidFill>
                  <a:srgbClr val="B7B7B7"/>
                </a:solidFill>
              </a:rPr>
              <a:t>, </a:t>
            </a:r>
            <a:r>
              <a:rPr lang="pt-BR" sz="900" b="0" i="1" dirty="0" err="1">
                <a:solidFill>
                  <a:srgbClr val="B7B7B7"/>
                </a:solidFill>
              </a:rPr>
              <a:t>Strategic</a:t>
            </a:r>
            <a:r>
              <a:rPr lang="pt-BR" sz="900" b="0" i="1" dirty="0">
                <a:solidFill>
                  <a:srgbClr val="B7B7B7"/>
                </a:solidFill>
              </a:rPr>
              <a:t> Planning </a:t>
            </a:r>
            <a:r>
              <a:rPr lang="pt-BR" sz="900" b="0" i="1" dirty="0" err="1">
                <a:solidFill>
                  <a:srgbClr val="B7B7B7"/>
                </a:solidFill>
              </a:rPr>
              <a:t>Assumptions</a:t>
            </a:r>
            <a:r>
              <a:rPr lang="pt-BR" sz="900" b="0" i="1" dirty="0">
                <a:solidFill>
                  <a:srgbClr val="B7B7B7"/>
                </a:solidFill>
              </a:rPr>
              <a:t>, RESEARCH AND MARKETS </a:t>
            </a:r>
          </a:p>
        </p:txBody>
      </p:sp>
    </p:spTree>
    <p:extLst>
      <p:ext uri="{BB962C8B-B14F-4D97-AF65-F5344CB8AC3E}">
        <p14:creationId xmlns:p14="http://schemas.microsoft.com/office/powerpoint/2010/main" val="42284368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3299D42-EAA5-4DE9-A703-605B3CA26B2B}"/>
              </a:ext>
            </a:extLst>
          </p:cNvPr>
          <p:cNvSpPr txBox="1"/>
          <p:nvPr/>
        </p:nvSpPr>
        <p:spPr>
          <a:xfrm>
            <a:off x="3144985" y="2187030"/>
            <a:ext cx="28540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/>
              <a:t>Obrigado!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5700812-4CB7-4AD4-96BD-6EC6AD08FDE6}"/>
              </a:ext>
            </a:extLst>
          </p:cNvPr>
          <p:cNvSpPr txBox="1"/>
          <p:nvPr/>
        </p:nvSpPr>
        <p:spPr>
          <a:xfrm>
            <a:off x="179512" y="3363838"/>
            <a:ext cx="5400600" cy="1324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/>
              <a:t>André Siébra </a:t>
            </a:r>
          </a:p>
          <a:p>
            <a:pPr>
              <a:lnSpc>
                <a:spcPct val="150000"/>
              </a:lnSpc>
            </a:pPr>
            <a:r>
              <a:rPr lang="pt-BR" sz="1600" dirty="0"/>
              <a:t>E-mail: </a:t>
            </a:r>
            <a:r>
              <a:rPr lang="pt-BR" sz="1600" dirty="0">
                <a:hlinkClick r:id="rId3"/>
              </a:rPr>
              <a:t>andre.siebra@outsystems.com.br</a:t>
            </a:r>
            <a:endParaRPr lang="pt-BR" sz="1600" dirty="0"/>
          </a:p>
          <a:p>
            <a:pPr>
              <a:lnSpc>
                <a:spcPct val="150000"/>
              </a:lnSpc>
            </a:pPr>
            <a:r>
              <a:rPr lang="pt-BR" sz="1600" dirty="0" err="1"/>
              <a:t>Linkedin</a:t>
            </a:r>
            <a:r>
              <a:rPr lang="pt-BR" sz="1600" dirty="0"/>
              <a:t>: </a:t>
            </a:r>
            <a:r>
              <a:rPr lang="pt-BR" sz="1600" dirty="0">
                <a:hlinkClick r:id="rId4"/>
              </a:rPr>
              <a:t>https://www.linkedin.com/in/afsiebra/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8312019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>
            <a:extLst>
              <a:ext uri="{FF2B5EF4-FFF2-40B4-BE49-F238E27FC236}">
                <a16:creationId xmlns:a16="http://schemas.microsoft.com/office/drawing/2014/main" id="{0EDD1585-CA6B-48B3-BC5F-B578B70FC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915988"/>
            <a:ext cx="442753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odelo_open4educ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_open4educ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1888</TotalTime>
  <Words>1053</Words>
  <Application>Microsoft Office PowerPoint</Application>
  <PresentationFormat>Apresentação na tela (16:9)</PresentationFormat>
  <Paragraphs>143</Paragraphs>
  <Slides>25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25</vt:i4>
      </vt:variant>
    </vt:vector>
  </HeadingPairs>
  <TitlesOfParts>
    <vt:vector size="37" baseType="lpstr">
      <vt:lpstr>Arial</vt:lpstr>
      <vt:lpstr>Calibri</vt:lpstr>
      <vt:lpstr>EurostileT</vt:lpstr>
      <vt:lpstr>Myriad Pro</vt:lpstr>
      <vt:lpstr>Myriad Pro Semibold</vt:lpstr>
      <vt:lpstr>myriad-pro</vt:lpstr>
      <vt:lpstr>Open Sans</vt:lpstr>
      <vt:lpstr>Open Sans Light</vt:lpstr>
      <vt:lpstr>Open Sans SemiBold</vt:lpstr>
      <vt:lpstr>Wingdings</vt:lpstr>
      <vt:lpstr>modelo_open4education</vt:lpstr>
      <vt:lpstr>Personalizar design</vt:lpstr>
      <vt:lpstr>Trilha – Transformação Digital e Inovação </vt:lpstr>
      <vt:lpstr>O Advento do Low-code na Transformação Digital Ágil</vt:lpstr>
      <vt:lpstr>Agenda</vt:lpstr>
      <vt:lpstr>O que é Low-code?</vt:lpstr>
      <vt:lpstr>Afinal, o que é uma Plataforma Low-Code?</vt:lpstr>
      <vt:lpstr>Plataformas de Aplicações Low-code</vt:lpstr>
      <vt:lpstr>Benefícios das Plataformas Low-Code</vt:lpstr>
      <vt:lpstr>Benefícios das Plataformas Low-Code</vt:lpstr>
      <vt:lpstr>Quem são estes “citizen developers”?</vt:lpstr>
      <vt:lpstr>Jornada de um Desenvolvedor</vt:lpstr>
      <vt:lpstr>Desafios da transformação tecnológica</vt:lpstr>
      <vt:lpstr>Low-Code e Transformação Digital </vt:lpstr>
      <vt:lpstr>Desafios da Transformação Digital com Low-code</vt:lpstr>
      <vt:lpstr>Principais Receios e Equívocos</vt:lpstr>
      <vt:lpstr>Case: OutSystems</vt:lpstr>
      <vt:lpstr>Case: OutSystems</vt:lpstr>
      <vt:lpstr>Apresentação do PowerPoint</vt:lpstr>
      <vt:lpstr>Apresentação do PowerPoint</vt:lpstr>
      <vt:lpstr>Fast Demo...</vt:lpstr>
      <vt:lpstr>Demo: Project Tracker</vt:lpstr>
      <vt:lpstr>Low-code é o futuro?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André Filipe Siébra</cp:lastModifiedBy>
  <cp:revision>99</cp:revision>
  <dcterms:created xsi:type="dcterms:W3CDTF">2008-09-08T18:46:53Z</dcterms:created>
  <dcterms:modified xsi:type="dcterms:W3CDTF">2019-10-10T14:54:23Z</dcterms:modified>
</cp:coreProperties>
</file>